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diagrams/data5.xml" ContentType="application/vnd.openxmlformats-officedocument.drawingml.diagramData+xml"/>
  <Override PartName="/ppt/diagrams/data8.xml" ContentType="application/vnd.openxmlformats-officedocument.drawingml.diagramData+xml"/>
  <Override PartName="/ppt/diagrams/data2.xml" ContentType="application/vnd.openxmlformats-officedocument.drawingml.diagramData+xml"/>
  <Override PartName="/ppt/diagrams/data7.xml" ContentType="application/vnd.openxmlformats-officedocument.drawingml.diagramData+xml"/>
  <Override PartName="/ppt/diagrams/data10.xml" ContentType="application/vnd.openxmlformats-officedocument.drawingml.diagramData+xml"/>
  <Override PartName="/ppt/diagrams/data3.xml" ContentType="application/vnd.openxmlformats-officedocument.drawingml.diagramData+xml"/>
  <Override PartName="/ppt/diagrams/data6.xml" ContentType="application/vnd.openxmlformats-officedocument.drawingml.diagramData+xml"/>
  <Override PartName="/ppt/diagrams/data1.xml" ContentType="application/vnd.openxmlformats-officedocument.drawingml.diagramData+xml"/>
  <Override PartName="/ppt/diagrams/data4.xml" ContentType="application/vnd.openxmlformats-officedocument.drawingml.diagramData+xml"/>
  <Override PartName="/ppt/diagrams/data9.xml" ContentType="application/vnd.openxmlformats-officedocument.drawingml.diagramData+xml"/>
  <Override PartName="/ppt/diagrams/data11.xml" ContentType="application/vnd.openxmlformats-officedocument.drawingml.diagramData+xml"/>
  <Override PartName="/ppt/diagrams/data12.xml" ContentType="application/vnd.openxmlformats-officedocument.drawingml.diagramData+xml"/>
  <Override PartName="/ppt/diagrams/data13.xml" ContentType="application/vnd.openxmlformats-officedocument.drawingml.diagramData+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diagrams/drawing6.xml" ContentType="application/vnd.ms-office.drawingml.diagramDrawing+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Masters/notesMaster1.xml" ContentType="application/vnd.openxmlformats-officedocument.presentationml.notesMaster+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heme/theme1.xml" ContentType="application/vnd.openxmlformats-officedocument.theme+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theme/theme2.xml" ContentType="application/vnd.openxmlformats-officedocument.theme+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layout1.xml" ContentType="application/vnd.openxmlformats-officedocument.drawingml.diagramLayout+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9"/>
  </p:notesMasterIdLst>
  <p:sldIdLst>
    <p:sldId id="603" r:id="rId2"/>
    <p:sldId id="619" r:id="rId3"/>
    <p:sldId id="618" r:id="rId4"/>
    <p:sldId id="629" r:id="rId5"/>
    <p:sldId id="630" r:id="rId6"/>
    <p:sldId id="637" r:id="rId7"/>
    <p:sldId id="634" r:id="rId8"/>
    <p:sldId id="636" r:id="rId9"/>
    <p:sldId id="635" r:id="rId10"/>
    <p:sldId id="632" r:id="rId11"/>
    <p:sldId id="639" r:id="rId12"/>
    <p:sldId id="638" r:id="rId13"/>
    <p:sldId id="640" r:id="rId14"/>
    <p:sldId id="620" r:id="rId15"/>
    <p:sldId id="623" r:id="rId16"/>
    <p:sldId id="626" r:id="rId17"/>
    <p:sldId id="62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825" autoAdjust="0"/>
    <p:restoredTop sz="93792" autoAdjust="0"/>
  </p:normalViewPr>
  <p:slideViewPr>
    <p:cSldViewPr snapToGrid="0">
      <p:cViewPr varScale="1">
        <p:scale>
          <a:sx n="103" d="100"/>
          <a:sy n="103" d="100"/>
        </p:scale>
        <p:origin x="114" y="144"/>
      </p:cViewPr>
      <p:guideLst/>
    </p:cSldViewPr>
  </p:slideViewPr>
  <p:outlineViewPr>
    <p:cViewPr>
      <p:scale>
        <a:sx n="33" d="100"/>
        <a:sy n="33" d="100"/>
      </p:scale>
      <p:origin x="0" y="-232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10.xml.rels><?xml version="1.0" encoding="UTF-8" standalone="yes"?>
<Relationships xmlns="http://schemas.openxmlformats.org/package/2006/relationships"><Relationship Id="rId8" Type="http://schemas.openxmlformats.org/officeDocument/2006/relationships/image" Target="../media/image31.sv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27.svg"/></Relationships>
</file>

<file path=ppt/diagrams/_rels/data2.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ata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0.xml.rels><?xml version="1.0" encoding="UTF-8" standalone="yes"?>
<Relationships xmlns="http://schemas.openxmlformats.org/package/2006/relationships"><Relationship Id="rId8" Type="http://schemas.openxmlformats.org/officeDocument/2006/relationships/image" Target="../media/image31.sv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27.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AC4972-DE71-4FC9-96FE-AC8D890F8D08}"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FBB0D7C1-6D7F-4EC0-8C84-D150E1C9D054}">
      <dgm:prSet/>
      <dgm:spPr/>
      <dgm:t>
        <a:bodyPr/>
        <a:lstStyle/>
        <a:p>
          <a:r>
            <a:rPr lang="en-US" dirty="0"/>
            <a:t>Form the foundation from which we conduct our sacred work</a:t>
          </a:r>
        </a:p>
      </dgm:t>
    </dgm:pt>
    <dgm:pt modelId="{5B1D8EF2-EBE5-4DB6-AB62-4B6030C72771}" type="parTrans" cxnId="{591F7280-7285-4F33-9D4C-8CAF333D260A}">
      <dgm:prSet/>
      <dgm:spPr/>
      <dgm:t>
        <a:bodyPr/>
        <a:lstStyle/>
        <a:p>
          <a:endParaRPr lang="en-US"/>
        </a:p>
      </dgm:t>
    </dgm:pt>
    <dgm:pt modelId="{AB5476DE-061E-4E9B-B8AA-6A0F266FCD96}" type="sibTrans" cxnId="{591F7280-7285-4F33-9D4C-8CAF333D260A}">
      <dgm:prSet/>
      <dgm:spPr/>
      <dgm:t>
        <a:bodyPr/>
        <a:lstStyle/>
        <a:p>
          <a:endParaRPr lang="en-US"/>
        </a:p>
      </dgm:t>
    </dgm:pt>
    <dgm:pt modelId="{3DB954F9-A18D-4A1E-9340-98EB4FA883C3}">
      <dgm:prSet/>
      <dgm:spPr/>
      <dgm:t>
        <a:bodyPr/>
        <a:lstStyle/>
        <a:p>
          <a:r>
            <a:rPr lang="en-US"/>
            <a:t>Provide for a common sense of purpose and identity among our lay and professional leaders</a:t>
          </a:r>
        </a:p>
      </dgm:t>
    </dgm:pt>
    <dgm:pt modelId="{E53BE849-F96B-40D6-B131-7B4A16ACACA5}" type="parTrans" cxnId="{56BD7CB1-93D0-42C3-A248-D97A36E9C494}">
      <dgm:prSet/>
      <dgm:spPr/>
      <dgm:t>
        <a:bodyPr/>
        <a:lstStyle/>
        <a:p>
          <a:endParaRPr lang="en-US"/>
        </a:p>
      </dgm:t>
    </dgm:pt>
    <dgm:pt modelId="{99C5CDFA-1472-46E1-85F1-98F829C69CEC}" type="sibTrans" cxnId="{56BD7CB1-93D0-42C3-A248-D97A36E9C494}">
      <dgm:prSet/>
      <dgm:spPr/>
      <dgm:t>
        <a:bodyPr/>
        <a:lstStyle/>
        <a:p>
          <a:endParaRPr lang="en-US"/>
        </a:p>
      </dgm:t>
    </dgm:pt>
    <dgm:pt modelId="{EEACD22B-4303-46F4-8F02-D5699E557C95}">
      <dgm:prSet/>
      <dgm:spPr/>
      <dgm:t>
        <a:bodyPr/>
        <a:lstStyle/>
        <a:p>
          <a:r>
            <a:rPr lang="en-US"/>
            <a:t>Inform the long-term direction of the Foundation</a:t>
          </a:r>
        </a:p>
      </dgm:t>
    </dgm:pt>
    <dgm:pt modelId="{E52B4CF0-21F2-4E9B-B8A6-A274F65C3752}" type="parTrans" cxnId="{C9A7FF34-5014-4723-A47A-7BE2E68A79E1}">
      <dgm:prSet/>
      <dgm:spPr/>
      <dgm:t>
        <a:bodyPr/>
        <a:lstStyle/>
        <a:p>
          <a:endParaRPr lang="en-US"/>
        </a:p>
      </dgm:t>
    </dgm:pt>
    <dgm:pt modelId="{21A2AD9F-B41E-45D4-9F45-F0D44ED137FB}" type="sibTrans" cxnId="{C9A7FF34-5014-4723-A47A-7BE2E68A79E1}">
      <dgm:prSet/>
      <dgm:spPr/>
      <dgm:t>
        <a:bodyPr/>
        <a:lstStyle/>
        <a:p>
          <a:endParaRPr lang="en-US"/>
        </a:p>
      </dgm:t>
    </dgm:pt>
    <dgm:pt modelId="{79437C21-2D90-46DD-9AC3-7076595683DA}">
      <dgm:prSet/>
      <dgm:spPr/>
      <dgm:t>
        <a:bodyPr/>
        <a:lstStyle/>
        <a:p>
          <a:r>
            <a:rPr lang="en-US" dirty="0"/>
            <a:t>Communicate internally and externally why we exist and the impact that we seek to achieve</a:t>
          </a:r>
        </a:p>
      </dgm:t>
    </dgm:pt>
    <dgm:pt modelId="{9401738E-4B57-49D7-9345-0B5D4F45D95F}" type="parTrans" cxnId="{1F537F59-06D5-4FC9-B8DA-D03F5455E24F}">
      <dgm:prSet/>
      <dgm:spPr/>
      <dgm:t>
        <a:bodyPr/>
        <a:lstStyle/>
        <a:p>
          <a:endParaRPr lang="en-US"/>
        </a:p>
      </dgm:t>
    </dgm:pt>
    <dgm:pt modelId="{42A3BDBE-FFBA-422C-A8D9-3D652A03973A}" type="sibTrans" cxnId="{1F537F59-06D5-4FC9-B8DA-D03F5455E24F}">
      <dgm:prSet/>
      <dgm:spPr/>
      <dgm:t>
        <a:bodyPr/>
        <a:lstStyle/>
        <a:p>
          <a:endParaRPr lang="en-US"/>
        </a:p>
      </dgm:t>
    </dgm:pt>
    <dgm:pt modelId="{22827F14-8CBE-49B1-9E34-01CA010D5077}" type="pres">
      <dgm:prSet presAssocID="{4EAC4972-DE71-4FC9-96FE-AC8D890F8D08}" presName="root" presStyleCnt="0">
        <dgm:presLayoutVars>
          <dgm:dir/>
          <dgm:resizeHandles val="exact"/>
        </dgm:presLayoutVars>
      </dgm:prSet>
      <dgm:spPr/>
    </dgm:pt>
    <dgm:pt modelId="{B1D5B75A-E88C-4CE8-94E7-5E0DD5209B72}" type="pres">
      <dgm:prSet presAssocID="{FBB0D7C1-6D7F-4EC0-8C84-D150E1C9D054}" presName="compNode" presStyleCnt="0"/>
      <dgm:spPr/>
    </dgm:pt>
    <dgm:pt modelId="{2255AE0C-BA5B-4CE1-859D-2AFF249E39C9}" type="pres">
      <dgm:prSet presAssocID="{FBB0D7C1-6D7F-4EC0-8C84-D150E1C9D054}" presName="bgRect" presStyleLbl="bgShp" presStyleIdx="0" presStyleCnt="4"/>
      <dgm:spPr/>
    </dgm:pt>
    <dgm:pt modelId="{8F153289-85DF-4DF1-98DF-BB14B89F8368}" type="pres">
      <dgm:prSet presAssocID="{FBB0D7C1-6D7F-4EC0-8C84-D150E1C9D054}"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6F714C91-A197-4EA8-A1B1-9438FB9AF57E}" type="pres">
      <dgm:prSet presAssocID="{FBB0D7C1-6D7F-4EC0-8C84-D150E1C9D054}" presName="spaceRect" presStyleCnt="0"/>
      <dgm:spPr/>
    </dgm:pt>
    <dgm:pt modelId="{26720894-FB88-470E-B367-62A61994EC41}" type="pres">
      <dgm:prSet presAssocID="{FBB0D7C1-6D7F-4EC0-8C84-D150E1C9D054}" presName="parTx" presStyleLbl="revTx" presStyleIdx="0" presStyleCnt="4">
        <dgm:presLayoutVars>
          <dgm:chMax val="0"/>
          <dgm:chPref val="0"/>
        </dgm:presLayoutVars>
      </dgm:prSet>
      <dgm:spPr/>
    </dgm:pt>
    <dgm:pt modelId="{AAAE25E4-2BE8-43A3-9A5F-B45F8203D333}" type="pres">
      <dgm:prSet presAssocID="{AB5476DE-061E-4E9B-B8AA-6A0F266FCD96}" presName="sibTrans" presStyleCnt="0"/>
      <dgm:spPr/>
    </dgm:pt>
    <dgm:pt modelId="{61A23144-1E30-4477-90C7-BD5D06455FAA}" type="pres">
      <dgm:prSet presAssocID="{3DB954F9-A18D-4A1E-9340-98EB4FA883C3}" presName="compNode" presStyleCnt="0"/>
      <dgm:spPr/>
    </dgm:pt>
    <dgm:pt modelId="{F4897630-BD6B-49DA-BE15-59BB1CCFEC2A}" type="pres">
      <dgm:prSet presAssocID="{3DB954F9-A18D-4A1E-9340-98EB4FA883C3}" presName="bgRect" presStyleLbl="bgShp" presStyleIdx="1" presStyleCnt="4"/>
      <dgm:spPr/>
    </dgm:pt>
    <dgm:pt modelId="{CBECB0C8-6C14-4E65-9047-4C86C34EA551}" type="pres">
      <dgm:prSet presAssocID="{3DB954F9-A18D-4A1E-9340-98EB4FA883C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3B28F269-6FFB-409D-A12C-C27ECAF99ABE}" type="pres">
      <dgm:prSet presAssocID="{3DB954F9-A18D-4A1E-9340-98EB4FA883C3}" presName="spaceRect" presStyleCnt="0"/>
      <dgm:spPr/>
    </dgm:pt>
    <dgm:pt modelId="{0B5FF08B-76DC-4CC5-9F50-74840FF0A410}" type="pres">
      <dgm:prSet presAssocID="{3DB954F9-A18D-4A1E-9340-98EB4FA883C3}" presName="parTx" presStyleLbl="revTx" presStyleIdx="1" presStyleCnt="4">
        <dgm:presLayoutVars>
          <dgm:chMax val="0"/>
          <dgm:chPref val="0"/>
        </dgm:presLayoutVars>
      </dgm:prSet>
      <dgm:spPr/>
    </dgm:pt>
    <dgm:pt modelId="{3AB7D056-DFEB-4255-A286-687936B2C1E8}" type="pres">
      <dgm:prSet presAssocID="{99C5CDFA-1472-46E1-85F1-98F829C69CEC}" presName="sibTrans" presStyleCnt="0"/>
      <dgm:spPr/>
    </dgm:pt>
    <dgm:pt modelId="{7C421E53-3B84-494B-9696-9265BD15DE45}" type="pres">
      <dgm:prSet presAssocID="{EEACD22B-4303-46F4-8F02-D5699E557C95}" presName="compNode" presStyleCnt="0"/>
      <dgm:spPr/>
    </dgm:pt>
    <dgm:pt modelId="{57321D27-AB01-4C4C-9BD8-A9A01CEBE20E}" type="pres">
      <dgm:prSet presAssocID="{EEACD22B-4303-46F4-8F02-D5699E557C95}" presName="bgRect" presStyleLbl="bgShp" presStyleIdx="2" presStyleCnt="4"/>
      <dgm:spPr/>
    </dgm:pt>
    <dgm:pt modelId="{4471BE8B-6468-4583-A406-3AC280629178}" type="pres">
      <dgm:prSet presAssocID="{EEACD22B-4303-46F4-8F02-D5699E557C95}"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ap compass"/>
        </a:ext>
      </dgm:extLst>
    </dgm:pt>
    <dgm:pt modelId="{779FD2A9-55C3-4AA1-A254-AF043C1D75A9}" type="pres">
      <dgm:prSet presAssocID="{EEACD22B-4303-46F4-8F02-D5699E557C95}" presName="spaceRect" presStyleCnt="0"/>
      <dgm:spPr/>
    </dgm:pt>
    <dgm:pt modelId="{D8C31D66-1748-4459-9B7A-1F57DCC8E7BD}" type="pres">
      <dgm:prSet presAssocID="{EEACD22B-4303-46F4-8F02-D5699E557C95}" presName="parTx" presStyleLbl="revTx" presStyleIdx="2" presStyleCnt="4">
        <dgm:presLayoutVars>
          <dgm:chMax val="0"/>
          <dgm:chPref val="0"/>
        </dgm:presLayoutVars>
      </dgm:prSet>
      <dgm:spPr/>
    </dgm:pt>
    <dgm:pt modelId="{F8608603-5994-4F78-9B0A-74E0C9DBE22E}" type="pres">
      <dgm:prSet presAssocID="{21A2AD9F-B41E-45D4-9F45-F0D44ED137FB}" presName="sibTrans" presStyleCnt="0"/>
      <dgm:spPr/>
    </dgm:pt>
    <dgm:pt modelId="{1BDAC241-A153-49F3-8B85-5159116E4AAB}" type="pres">
      <dgm:prSet presAssocID="{79437C21-2D90-46DD-9AC3-7076595683DA}" presName="compNode" presStyleCnt="0"/>
      <dgm:spPr/>
    </dgm:pt>
    <dgm:pt modelId="{F62105FF-365D-4382-BC0F-5C4A988B0858}" type="pres">
      <dgm:prSet presAssocID="{79437C21-2D90-46DD-9AC3-7076595683DA}" presName="bgRect" presStyleLbl="bgShp" presStyleIdx="3" presStyleCnt="4"/>
      <dgm:spPr/>
    </dgm:pt>
    <dgm:pt modelId="{2646A260-EA7B-44FC-AEC6-85D98BB77964}" type="pres">
      <dgm:prSet presAssocID="{79437C21-2D90-46DD-9AC3-7076595683D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at"/>
        </a:ext>
      </dgm:extLst>
    </dgm:pt>
    <dgm:pt modelId="{E75CF127-EC62-4152-A337-0BAB35D5E38C}" type="pres">
      <dgm:prSet presAssocID="{79437C21-2D90-46DD-9AC3-7076595683DA}" presName="spaceRect" presStyleCnt="0"/>
      <dgm:spPr/>
    </dgm:pt>
    <dgm:pt modelId="{1DAF8266-06F6-461F-9537-427B7647BCCE}" type="pres">
      <dgm:prSet presAssocID="{79437C21-2D90-46DD-9AC3-7076595683DA}" presName="parTx" presStyleLbl="revTx" presStyleIdx="3" presStyleCnt="4">
        <dgm:presLayoutVars>
          <dgm:chMax val="0"/>
          <dgm:chPref val="0"/>
        </dgm:presLayoutVars>
      </dgm:prSet>
      <dgm:spPr/>
    </dgm:pt>
  </dgm:ptLst>
  <dgm:cxnLst>
    <dgm:cxn modelId="{C9A7FF34-5014-4723-A47A-7BE2E68A79E1}" srcId="{4EAC4972-DE71-4FC9-96FE-AC8D890F8D08}" destId="{EEACD22B-4303-46F4-8F02-D5699E557C95}" srcOrd="2" destOrd="0" parTransId="{E52B4CF0-21F2-4E9B-B8A6-A274F65C3752}" sibTransId="{21A2AD9F-B41E-45D4-9F45-F0D44ED137FB}"/>
    <dgm:cxn modelId="{1F537F59-06D5-4FC9-B8DA-D03F5455E24F}" srcId="{4EAC4972-DE71-4FC9-96FE-AC8D890F8D08}" destId="{79437C21-2D90-46DD-9AC3-7076595683DA}" srcOrd="3" destOrd="0" parTransId="{9401738E-4B57-49D7-9345-0B5D4F45D95F}" sibTransId="{42A3BDBE-FFBA-422C-A8D9-3D652A03973A}"/>
    <dgm:cxn modelId="{591F7280-7285-4F33-9D4C-8CAF333D260A}" srcId="{4EAC4972-DE71-4FC9-96FE-AC8D890F8D08}" destId="{FBB0D7C1-6D7F-4EC0-8C84-D150E1C9D054}" srcOrd="0" destOrd="0" parTransId="{5B1D8EF2-EBE5-4DB6-AB62-4B6030C72771}" sibTransId="{AB5476DE-061E-4E9B-B8AA-6A0F266FCD96}"/>
    <dgm:cxn modelId="{33EF36A0-F45D-44EE-AE9A-7546700EE8CE}" type="presOf" srcId="{4EAC4972-DE71-4FC9-96FE-AC8D890F8D08}" destId="{22827F14-8CBE-49B1-9E34-01CA010D5077}" srcOrd="0" destOrd="0" presId="urn:microsoft.com/office/officeart/2018/2/layout/IconVerticalSolidList"/>
    <dgm:cxn modelId="{AB3B17AB-22B5-474C-A285-0C77FE515669}" type="presOf" srcId="{79437C21-2D90-46DD-9AC3-7076595683DA}" destId="{1DAF8266-06F6-461F-9537-427B7647BCCE}" srcOrd="0" destOrd="0" presId="urn:microsoft.com/office/officeart/2018/2/layout/IconVerticalSolidList"/>
    <dgm:cxn modelId="{56BD7CB1-93D0-42C3-A248-D97A36E9C494}" srcId="{4EAC4972-DE71-4FC9-96FE-AC8D890F8D08}" destId="{3DB954F9-A18D-4A1E-9340-98EB4FA883C3}" srcOrd="1" destOrd="0" parTransId="{E53BE849-F96B-40D6-B131-7B4A16ACACA5}" sibTransId="{99C5CDFA-1472-46E1-85F1-98F829C69CEC}"/>
    <dgm:cxn modelId="{E02109BC-24DD-47DF-873F-8EDDEDDB39B4}" type="presOf" srcId="{FBB0D7C1-6D7F-4EC0-8C84-D150E1C9D054}" destId="{26720894-FB88-470E-B367-62A61994EC41}" srcOrd="0" destOrd="0" presId="urn:microsoft.com/office/officeart/2018/2/layout/IconVerticalSolidList"/>
    <dgm:cxn modelId="{2EFA59C6-AD50-4736-9BB0-E98355DBA4E5}" type="presOf" srcId="{EEACD22B-4303-46F4-8F02-D5699E557C95}" destId="{D8C31D66-1748-4459-9B7A-1F57DCC8E7BD}" srcOrd="0" destOrd="0" presId="urn:microsoft.com/office/officeart/2018/2/layout/IconVerticalSolidList"/>
    <dgm:cxn modelId="{4BC61CE6-81A5-4F94-8777-402DB2BAC750}" type="presOf" srcId="{3DB954F9-A18D-4A1E-9340-98EB4FA883C3}" destId="{0B5FF08B-76DC-4CC5-9F50-74840FF0A410}" srcOrd="0" destOrd="0" presId="urn:microsoft.com/office/officeart/2018/2/layout/IconVerticalSolidList"/>
    <dgm:cxn modelId="{48BABC62-2D27-40D8-8890-4E81BDCC756D}" type="presParOf" srcId="{22827F14-8CBE-49B1-9E34-01CA010D5077}" destId="{B1D5B75A-E88C-4CE8-94E7-5E0DD5209B72}" srcOrd="0" destOrd="0" presId="urn:microsoft.com/office/officeart/2018/2/layout/IconVerticalSolidList"/>
    <dgm:cxn modelId="{79F3B7BE-B9FA-464B-8091-DF682456C487}" type="presParOf" srcId="{B1D5B75A-E88C-4CE8-94E7-5E0DD5209B72}" destId="{2255AE0C-BA5B-4CE1-859D-2AFF249E39C9}" srcOrd="0" destOrd="0" presId="urn:microsoft.com/office/officeart/2018/2/layout/IconVerticalSolidList"/>
    <dgm:cxn modelId="{A0F30A01-4BEB-4B81-AE4A-AC253407A897}" type="presParOf" srcId="{B1D5B75A-E88C-4CE8-94E7-5E0DD5209B72}" destId="{8F153289-85DF-4DF1-98DF-BB14B89F8368}" srcOrd="1" destOrd="0" presId="urn:microsoft.com/office/officeart/2018/2/layout/IconVerticalSolidList"/>
    <dgm:cxn modelId="{C2BF0D53-0EFC-4187-B287-AEA3CCA4A5DB}" type="presParOf" srcId="{B1D5B75A-E88C-4CE8-94E7-5E0DD5209B72}" destId="{6F714C91-A197-4EA8-A1B1-9438FB9AF57E}" srcOrd="2" destOrd="0" presId="urn:microsoft.com/office/officeart/2018/2/layout/IconVerticalSolidList"/>
    <dgm:cxn modelId="{3AF4419A-306A-4C93-8901-5E1094803B7B}" type="presParOf" srcId="{B1D5B75A-E88C-4CE8-94E7-5E0DD5209B72}" destId="{26720894-FB88-470E-B367-62A61994EC41}" srcOrd="3" destOrd="0" presId="urn:microsoft.com/office/officeart/2018/2/layout/IconVerticalSolidList"/>
    <dgm:cxn modelId="{9AA164A8-82F7-406B-93FC-7D4725B195FF}" type="presParOf" srcId="{22827F14-8CBE-49B1-9E34-01CA010D5077}" destId="{AAAE25E4-2BE8-43A3-9A5F-B45F8203D333}" srcOrd="1" destOrd="0" presId="urn:microsoft.com/office/officeart/2018/2/layout/IconVerticalSolidList"/>
    <dgm:cxn modelId="{064FAF15-9ED8-4C73-9DD9-0B3B9B221B5A}" type="presParOf" srcId="{22827F14-8CBE-49B1-9E34-01CA010D5077}" destId="{61A23144-1E30-4477-90C7-BD5D06455FAA}" srcOrd="2" destOrd="0" presId="urn:microsoft.com/office/officeart/2018/2/layout/IconVerticalSolidList"/>
    <dgm:cxn modelId="{4E775DEB-F32E-4EA3-A83D-5A5E9A0300A4}" type="presParOf" srcId="{61A23144-1E30-4477-90C7-BD5D06455FAA}" destId="{F4897630-BD6B-49DA-BE15-59BB1CCFEC2A}" srcOrd="0" destOrd="0" presId="urn:microsoft.com/office/officeart/2018/2/layout/IconVerticalSolidList"/>
    <dgm:cxn modelId="{3BCDF4B3-005A-47D2-B5F6-E81EF734DE65}" type="presParOf" srcId="{61A23144-1E30-4477-90C7-BD5D06455FAA}" destId="{CBECB0C8-6C14-4E65-9047-4C86C34EA551}" srcOrd="1" destOrd="0" presId="urn:microsoft.com/office/officeart/2018/2/layout/IconVerticalSolidList"/>
    <dgm:cxn modelId="{856740EE-B28F-45D1-AB35-B153BB38224A}" type="presParOf" srcId="{61A23144-1E30-4477-90C7-BD5D06455FAA}" destId="{3B28F269-6FFB-409D-A12C-C27ECAF99ABE}" srcOrd="2" destOrd="0" presId="urn:microsoft.com/office/officeart/2018/2/layout/IconVerticalSolidList"/>
    <dgm:cxn modelId="{57E3A8A5-140F-41B4-AF73-993D8B2AC956}" type="presParOf" srcId="{61A23144-1E30-4477-90C7-BD5D06455FAA}" destId="{0B5FF08B-76DC-4CC5-9F50-74840FF0A410}" srcOrd="3" destOrd="0" presId="urn:microsoft.com/office/officeart/2018/2/layout/IconVerticalSolidList"/>
    <dgm:cxn modelId="{A9D9BBC0-D39D-4F1A-8EDA-64FB1EADC3E6}" type="presParOf" srcId="{22827F14-8CBE-49B1-9E34-01CA010D5077}" destId="{3AB7D056-DFEB-4255-A286-687936B2C1E8}" srcOrd="3" destOrd="0" presId="urn:microsoft.com/office/officeart/2018/2/layout/IconVerticalSolidList"/>
    <dgm:cxn modelId="{48472F67-61FD-426D-A173-8DCA0CBF553F}" type="presParOf" srcId="{22827F14-8CBE-49B1-9E34-01CA010D5077}" destId="{7C421E53-3B84-494B-9696-9265BD15DE45}" srcOrd="4" destOrd="0" presId="urn:microsoft.com/office/officeart/2018/2/layout/IconVerticalSolidList"/>
    <dgm:cxn modelId="{7707A40B-48D3-4DCE-99E9-E86755B19319}" type="presParOf" srcId="{7C421E53-3B84-494B-9696-9265BD15DE45}" destId="{57321D27-AB01-4C4C-9BD8-A9A01CEBE20E}" srcOrd="0" destOrd="0" presId="urn:microsoft.com/office/officeart/2018/2/layout/IconVerticalSolidList"/>
    <dgm:cxn modelId="{459F2B1F-5DFB-4BB5-98AC-C8C2F449F4A4}" type="presParOf" srcId="{7C421E53-3B84-494B-9696-9265BD15DE45}" destId="{4471BE8B-6468-4583-A406-3AC280629178}" srcOrd="1" destOrd="0" presId="urn:microsoft.com/office/officeart/2018/2/layout/IconVerticalSolidList"/>
    <dgm:cxn modelId="{72E2A653-C304-4F8E-B092-2B91A409D5E5}" type="presParOf" srcId="{7C421E53-3B84-494B-9696-9265BD15DE45}" destId="{779FD2A9-55C3-4AA1-A254-AF043C1D75A9}" srcOrd="2" destOrd="0" presId="urn:microsoft.com/office/officeart/2018/2/layout/IconVerticalSolidList"/>
    <dgm:cxn modelId="{9C85780D-27DE-4317-A8A1-071FE472992F}" type="presParOf" srcId="{7C421E53-3B84-494B-9696-9265BD15DE45}" destId="{D8C31D66-1748-4459-9B7A-1F57DCC8E7BD}" srcOrd="3" destOrd="0" presId="urn:microsoft.com/office/officeart/2018/2/layout/IconVerticalSolidList"/>
    <dgm:cxn modelId="{E42B343A-CE7C-4DA7-A86A-D1EF2336DF98}" type="presParOf" srcId="{22827F14-8CBE-49B1-9E34-01CA010D5077}" destId="{F8608603-5994-4F78-9B0A-74E0C9DBE22E}" srcOrd="5" destOrd="0" presId="urn:microsoft.com/office/officeart/2018/2/layout/IconVerticalSolidList"/>
    <dgm:cxn modelId="{89DCC41B-5D59-40BF-AB37-6040A8A0033A}" type="presParOf" srcId="{22827F14-8CBE-49B1-9E34-01CA010D5077}" destId="{1BDAC241-A153-49F3-8B85-5159116E4AAB}" srcOrd="6" destOrd="0" presId="urn:microsoft.com/office/officeart/2018/2/layout/IconVerticalSolidList"/>
    <dgm:cxn modelId="{E2FF8826-1815-4CE1-9425-CC1918DCB823}" type="presParOf" srcId="{1BDAC241-A153-49F3-8B85-5159116E4AAB}" destId="{F62105FF-365D-4382-BC0F-5C4A988B0858}" srcOrd="0" destOrd="0" presId="urn:microsoft.com/office/officeart/2018/2/layout/IconVerticalSolidList"/>
    <dgm:cxn modelId="{DE0B9925-EBEA-4433-9D11-3508970A2B06}" type="presParOf" srcId="{1BDAC241-A153-49F3-8B85-5159116E4AAB}" destId="{2646A260-EA7B-44FC-AEC6-85D98BB77964}" srcOrd="1" destOrd="0" presId="urn:microsoft.com/office/officeart/2018/2/layout/IconVerticalSolidList"/>
    <dgm:cxn modelId="{C8B268BD-3AD3-4CFB-8E9D-65E127D84A81}" type="presParOf" srcId="{1BDAC241-A153-49F3-8B85-5159116E4AAB}" destId="{E75CF127-EC62-4152-A337-0BAB35D5E38C}" srcOrd="2" destOrd="0" presId="urn:microsoft.com/office/officeart/2018/2/layout/IconVerticalSolidList"/>
    <dgm:cxn modelId="{026CD19D-F99E-451F-AAC3-C8393004EA00}" type="presParOf" srcId="{1BDAC241-A153-49F3-8B85-5159116E4AAB}" destId="{1DAF8266-06F6-461F-9537-427B7647BCC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29C4E97-2CB0-47DC-99BC-F1B3B48FA88F}"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C1DEA31-1017-4432-AF9D-5EA71D8DCFAF}">
      <dgm:prSet custT="1"/>
      <dgm:spPr/>
      <dgm:t>
        <a:bodyPr/>
        <a:lstStyle/>
        <a:p>
          <a:pPr>
            <a:lnSpc>
              <a:spcPct val="100000"/>
            </a:lnSpc>
          </a:pPr>
          <a:r>
            <a:rPr lang="en-US" sz="2000" dirty="0"/>
            <a:t>Present Initial Recommendations to the Board</a:t>
          </a:r>
        </a:p>
      </dgm:t>
    </dgm:pt>
    <dgm:pt modelId="{64965C78-884F-4AB2-B8AB-9AB855BCD19B}" type="parTrans" cxnId="{CCB0C3E5-A221-4352-A1CE-890C739A6ACF}">
      <dgm:prSet/>
      <dgm:spPr/>
      <dgm:t>
        <a:bodyPr/>
        <a:lstStyle/>
        <a:p>
          <a:endParaRPr lang="en-US"/>
        </a:p>
      </dgm:t>
    </dgm:pt>
    <dgm:pt modelId="{C301C45A-48BC-4856-95AD-D7EF9164AA85}" type="sibTrans" cxnId="{CCB0C3E5-A221-4352-A1CE-890C739A6ACF}">
      <dgm:prSet/>
      <dgm:spPr/>
      <dgm:t>
        <a:bodyPr/>
        <a:lstStyle/>
        <a:p>
          <a:endParaRPr lang="en-US"/>
        </a:p>
      </dgm:t>
    </dgm:pt>
    <dgm:pt modelId="{E96E0C5E-E51F-418A-9125-F10E59A19BAE}">
      <dgm:prSet custT="1"/>
      <dgm:spPr/>
      <dgm:t>
        <a:bodyPr/>
        <a:lstStyle/>
        <a:p>
          <a:pPr>
            <a:lnSpc>
              <a:spcPct val="100000"/>
            </a:lnSpc>
          </a:pPr>
          <a:r>
            <a:rPr lang="en-US" sz="2000" dirty="0"/>
            <a:t>Conduct Capacity/Systems Assessment </a:t>
          </a:r>
        </a:p>
      </dgm:t>
    </dgm:pt>
    <dgm:pt modelId="{B4FE6B64-CEA7-4C76-8A0F-95AFEA224115}" type="parTrans" cxnId="{5D03BF3D-6B09-4382-BF30-E17E6A3B20E3}">
      <dgm:prSet/>
      <dgm:spPr/>
      <dgm:t>
        <a:bodyPr/>
        <a:lstStyle/>
        <a:p>
          <a:endParaRPr lang="en-US"/>
        </a:p>
      </dgm:t>
    </dgm:pt>
    <dgm:pt modelId="{90352DAA-72BD-4E9D-AB0E-27CC0D136CBB}" type="sibTrans" cxnId="{5D03BF3D-6B09-4382-BF30-E17E6A3B20E3}">
      <dgm:prSet/>
      <dgm:spPr/>
      <dgm:t>
        <a:bodyPr/>
        <a:lstStyle/>
        <a:p>
          <a:endParaRPr lang="en-US"/>
        </a:p>
      </dgm:t>
    </dgm:pt>
    <dgm:pt modelId="{B5318387-BD74-4691-8219-2D1B03C5A44E}">
      <dgm:prSet custT="1"/>
      <dgm:spPr/>
      <dgm:t>
        <a:bodyPr/>
        <a:lstStyle/>
        <a:p>
          <a:pPr>
            <a:lnSpc>
              <a:spcPct val="100000"/>
            </a:lnSpc>
          </a:pPr>
          <a:r>
            <a:rPr lang="en-US" sz="2000" dirty="0"/>
            <a:t>Develop Strategy for the Integration of Values into Marketing</a:t>
          </a:r>
        </a:p>
      </dgm:t>
    </dgm:pt>
    <dgm:pt modelId="{61F052AA-8994-451E-9C60-3BE16F6E659A}" type="parTrans" cxnId="{203FBC3C-7939-42C1-B509-1F5E39404FE6}">
      <dgm:prSet/>
      <dgm:spPr/>
      <dgm:t>
        <a:bodyPr/>
        <a:lstStyle/>
        <a:p>
          <a:endParaRPr lang="en-US"/>
        </a:p>
      </dgm:t>
    </dgm:pt>
    <dgm:pt modelId="{1E351875-E313-415E-9B96-ED3D957C8C34}" type="sibTrans" cxnId="{203FBC3C-7939-42C1-B509-1F5E39404FE6}">
      <dgm:prSet/>
      <dgm:spPr/>
      <dgm:t>
        <a:bodyPr/>
        <a:lstStyle/>
        <a:p>
          <a:endParaRPr lang="en-US"/>
        </a:p>
      </dgm:t>
    </dgm:pt>
    <dgm:pt modelId="{64A4226E-8538-4146-AC3A-A1B7DD594BBD}">
      <dgm:prSet custT="1"/>
      <dgm:spPr/>
      <dgm:t>
        <a:bodyPr/>
        <a:lstStyle/>
        <a:p>
          <a:pPr>
            <a:lnSpc>
              <a:spcPct val="100000"/>
            </a:lnSpc>
          </a:pPr>
          <a:r>
            <a:rPr lang="en-US" sz="2000" dirty="0"/>
            <a:t>Create 3-year Operating Plan for Business Development (Growth) </a:t>
          </a:r>
        </a:p>
      </dgm:t>
    </dgm:pt>
    <dgm:pt modelId="{522226A5-64A1-42AB-8485-12ED43A34FF9}" type="parTrans" cxnId="{ED1A6449-7292-44A6-B65A-3B387F808A7A}">
      <dgm:prSet/>
      <dgm:spPr/>
      <dgm:t>
        <a:bodyPr/>
        <a:lstStyle/>
        <a:p>
          <a:endParaRPr lang="en-US"/>
        </a:p>
      </dgm:t>
    </dgm:pt>
    <dgm:pt modelId="{4D16AFE9-E523-4AD3-9DA7-9B200A2DA603}" type="sibTrans" cxnId="{ED1A6449-7292-44A6-B65A-3B387F808A7A}">
      <dgm:prSet/>
      <dgm:spPr/>
      <dgm:t>
        <a:bodyPr/>
        <a:lstStyle/>
        <a:p>
          <a:endParaRPr lang="en-US"/>
        </a:p>
      </dgm:t>
    </dgm:pt>
    <dgm:pt modelId="{E8F70DCC-FBB8-40C6-A1E2-13D4C2910F3F}" type="pres">
      <dgm:prSet presAssocID="{129C4E97-2CB0-47DC-99BC-F1B3B48FA88F}" presName="root" presStyleCnt="0">
        <dgm:presLayoutVars>
          <dgm:dir/>
          <dgm:resizeHandles val="exact"/>
        </dgm:presLayoutVars>
      </dgm:prSet>
      <dgm:spPr/>
    </dgm:pt>
    <dgm:pt modelId="{14CB87E6-A675-453E-9350-D062B8D48A56}" type="pres">
      <dgm:prSet presAssocID="{5C1DEA31-1017-4432-AF9D-5EA71D8DCFAF}" presName="compNode" presStyleCnt="0"/>
      <dgm:spPr/>
    </dgm:pt>
    <dgm:pt modelId="{479D93E9-92D3-45EB-8193-F9CCF81EFE22}" type="pres">
      <dgm:prSet presAssocID="{5C1DEA31-1017-4432-AF9D-5EA71D8DCFAF}"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eacher"/>
        </a:ext>
      </dgm:extLst>
    </dgm:pt>
    <dgm:pt modelId="{1EB5F8E0-FEE6-4F1E-A548-0D070F658CBB}" type="pres">
      <dgm:prSet presAssocID="{5C1DEA31-1017-4432-AF9D-5EA71D8DCFAF}" presName="spaceRect" presStyleCnt="0"/>
      <dgm:spPr/>
    </dgm:pt>
    <dgm:pt modelId="{54576D0E-D87A-4163-AE36-BCC1B656F13B}" type="pres">
      <dgm:prSet presAssocID="{5C1DEA31-1017-4432-AF9D-5EA71D8DCFAF}" presName="textRect" presStyleLbl="revTx" presStyleIdx="0" presStyleCnt="4">
        <dgm:presLayoutVars>
          <dgm:chMax val="1"/>
          <dgm:chPref val="1"/>
        </dgm:presLayoutVars>
      </dgm:prSet>
      <dgm:spPr/>
    </dgm:pt>
    <dgm:pt modelId="{E6C2F3B6-741C-467D-9ED1-5CC7F479DDE8}" type="pres">
      <dgm:prSet presAssocID="{C301C45A-48BC-4856-95AD-D7EF9164AA85}" presName="sibTrans" presStyleCnt="0"/>
      <dgm:spPr/>
    </dgm:pt>
    <dgm:pt modelId="{02F87D90-D9F2-44AD-A978-CD61FC1FE8C5}" type="pres">
      <dgm:prSet presAssocID="{E96E0C5E-E51F-418A-9125-F10E59A19BAE}" presName="compNode" presStyleCnt="0"/>
      <dgm:spPr/>
    </dgm:pt>
    <dgm:pt modelId="{498C0478-551B-4AAD-A9BB-A97D72E80A25}" type="pres">
      <dgm:prSet presAssocID="{E96E0C5E-E51F-418A-9125-F10E59A19BA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 List"/>
        </a:ext>
      </dgm:extLst>
    </dgm:pt>
    <dgm:pt modelId="{4DDBB488-D9BD-45C5-98AF-AE63ACD16E61}" type="pres">
      <dgm:prSet presAssocID="{E96E0C5E-E51F-418A-9125-F10E59A19BAE}" presName="spaceRect" presStyleCnt="0"/>
      <dgm:spPr/>
    </dgm:pt>
    <dgm:pt modelId="{A44A858A-0798-4C43-A454-B399F4DBF34C}" type="pres">
      <dgm:prSet presAssocID="{E96E0C5E-E51F-418A-9125-F10E59A19BAE}" presName="textRect" presStyleLbl="revTx" presStyleIdx="1" presStyleCnt="4">
        <dgm:presLayoutVars>
          <dgm:chMax val="1"/>
          <dgm:chPref val="1"/>
        </dgm:presLayoutVars>
      </dgm:prSet>
      <dgm:spPr/>
    </dgm:pt>
    <dgm:pt modelId="{5B56F2B3-ADA8-44E5-93B4-37E2B0AABEA5}" type="pres">
      <dgm:prSet presAssocID="{90352DAA-72BD-4E9D-AB0E-27CC0D136CBB}" presName="sibTrans" presStyleCnt="0"/>
      <dgm:spPr/>
    </dgm:pt>
    <dgm:pt modelId="{8C48C635-E24B-4FA4-9CFF-4474D8DDA0EE}" type="pres">
      <dgm:prSet presAssocID="{B5318387-BD74-4691-8219-2D1B03C5A44E}" presName="compNode" presStyleCnt="0"/>
      <dgm:spPr/>
    </dgm:pt>
    <dgm:pt modelId="{AC1349D4-A627-488C-A5A2-4CF508E06F90}" type="pres">
      <dgm:prSet presAssocID="{B5318387-BD74-4691-8219-2D1B03C5A44E}"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ullseye"/>
        </a:ext>
      </dgm:extLst>
    </dgm:pt>
    <dgm:pt modelId="{03F5160C-B741-4EB3-8B5C-BEFB2AF546A7}" type="pres">
      <dgm:prSet presAssocID="{B5318387-BD74-4691-8219-2D1B03C5A44E}" presName="spaceRect" presStyleCnt="0"/>
      <dgm:spPr/>
    </dgm:pt>
    <dgm:pt modelId="{6286C844-7128-44D9-A64F-C98BE68F7A6A}" type="pres">
      <dgm:prSet presAssocID="{B5318387-BD74-4691-8219-2D1B03C5A44E}" presName="textRect" presStyleLbl="revTx" presStyleIdx="2" presStyleCnt="4">
        <dgm:presLayoutVars>
          <dgm:chMax val="1"/>
          <dgm:chPref val="1"/>
        </dgm:presLayoutVars>
      </dgm:prSet>
      <dgm:spPr/>
    </dgm:pt>
    <dgm:pt modelId="{A98F24E4-7264-4325-B0D0-7D9054284FA4}" type="pres">
      <dgm:prSet presAssocID="{1E351875-E313-415E-9B96-ED3D957C8C34}" presName="sibTrans" presStyleCnt="0"/>
      <dgm:spPr/>
    </dgm:pt>
    <dgm:pt modelId="{8BFF61DF-8194-4C86-B45F-E65CA9ED2177}" type="pres">
      <dgm:prSet presAssocID="{64A4226E-8538-4146-AC3A-A1B7DD594BBD}" presName="compNode" presStyleCnt="0"/>
      <dgm:spPr/>
    </dgm:pt>
    <dgm:pt modelId="{53D3E2D1-27CF-44BA-A910-91C58A6A26F2}" type="pres">
      <dgm:prSet presAssocID="{64A4226E-8538-4146-AC3A-A1B7DD594BB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usiness Growth"/>
        </a:ext>
      </dgm:extLst>
    </dgm:pt>
    <dgm:pt modelId="{46C0FDEC-2B30-4176-A190-0673B34DD855}" type="pres">
      <dgm:prSet presAssocID="{64A4226E-8538-4146-AC3A-A1B7DD594BBD}" presName="spaceRect" presStyleCnt="0"/>
      <dgm:spPr/>
    </dgm:pt>
    <dgm:pt modelId="{870E3BC0-FAF3-4CAD-A5F4-D36693D73F13}" type="pres">
      <dgm:prSet presAssocID="{64A4226E-8538-4146-AC3A-A1B7DD594BBD}" presName="textRect" presStyleLbl="revTx" presStyleIdx="3" presStyleCnt="4">
        <dgm:presLayoutVars>
          <dgm:chMax val="1"/>
          <dgm:chPref val="1"/>
        </dgm:presLayoutVars>
      </dgm:prSet>
      <dgm:spPr/>
    </dgm:pt>
  </dgm:ptLst>
  <dgm:cxnLst>
    <dgm:cxn modelId="{46AB0701-20E7-4751-BD3D-C570B8FD26DE}" type="presOf" srcId="{129C4E97-2CB0-47DC-99BC-F1B3B48FA88F}" destId="{E8F70DCC-FBB8-40C6-A1E2-13D4C2910F3F}" srcOrd="0" destOrd="0" presId="urn:microsoft.com/office/officeart/2018/2/layout/IconLabelList"/>
    <dgm:cxn modelId="{6089AE1C-73DE-4AE9-9F2D-F8BA6E6A8A7A}" type="presOf" srcId="{B5318387-BD74-4691-8219-2D1B03C5A44E}" destId="{6286C844-7128-44D9-A64F-C98BE68F7A6A}" srcOrd="0" destOrd="0" presId="urn:microsoft.com/office/officeart/2018/2/layout/IconLabelList"/>
    <dgm:cxn modelId="{E082101E-D55B-45E9-B922-50166DBFD1DF}" type="presOf" srcId="{5C1DEA31-1017-4432-AF9D-5EA71D8DCFAF}" destId="{54576D0E-D87A-4163-AE36-BCC1B656F13B}" srcOrd="0" destOrd="0" presId="urn:microsoft.com/office/officeart/2018/2/layout/IconLabelList"/>
    <dgm:cxn modelId="{203FBC3C-7939-42C1-B509-1F5E39404FE6}" srcId="{129C4E97-2CB0-47DC-99BC-F1B3B48FA88F}" destId="{B5318387-BD74-4691-8219-2D1B03C5A44E}" srcOrd="2" destOrd="0" parTransId="{61F052AA-8994-451E-9C60-3BE16F6E659A}" sibTransId="{1E351875-E313-415E-9B96-ED3D957C8C34}"/>
    <dgm:cxn modelId="{5D03BF3D-6B09-4382-BF30-E17E6A3B20E3}" srcId="{129C4E97-2CB0-47DC-99BC-F1B3B48FA88F}" destId="{E96E0C5E-E51F-418A-9125-F10E59A19BAE}" srcOrd="1" destOrd="0" parTransId="{B4FE6B64-CEA7-4C76-8A0F-95AFEA224115}" sibTransId="{90352DAA-72BD-4E9D-AB0E-27CC0D136CBB}"/>
    <dgm:cxn modelId="{ED1A6449-7292-44A6-B65A-3B387F808A7A}" srcId="{129C4E97-2CB0-47DC-99BC-F1B3B48FA88F}" destId="{64A4226E-8538-4146-AC3A-A1B7DD594BBD}" srcOrd="3" destOrd="0" parTransId="{522226A5-64A1-42AB-8485-12ED43A34FF9}" sibTransId="{4D16AFE9-E523-4AD3-9DA7-9B200A2DA603}"/>
    <dgm:cxn modelId="{6854A8A8-9FCF-4016-8E4B-8FA513F68F64}" type="presOf" srcId="{E96E0C5E-E51F-418A-9125-F10E59A19BAE}" destId="{A44A858A-0798-4C43-A454-B399F4DBF34C}" srcOrd="0" destOrd="0" presId="urn:microsoft.com/office/officeart/2018/2/layout/IconLabelList"/>
    <dgm:cxn modelId="{CCB0C3E5-A221-4352-A1CE-890C739A6ACF}" srcId="{129C4E97-2CB0-47DC-99BC-F1B3B48FA88F}" destId="{5C1DEA31-1017-4432-AF9D-5EA71D8DCFAF}" srcOrd="0" destOrd="0" parTransId="{64965C78-884F-4AB2-B8AB-9AB855BCD19B}" sibTransId="{C301C45A-48BC-4856-95AD-D7EF9164AA85}"/>
    <dgm:cxn modelId="{9CDD46EB-831F-4E68-83A0-325CA5534185}" type="presOf" srcId="{64A4226E-8538-4146-AC3A-A1B7DD594BBD}" destId="{870E3BC0-FAF3-4CAD-A5F4-D36693D73F13}" srcOrd="0" destOrd="0" presId="urn:microsoft.com/office/officeart/2018/2/layout/IconLabelList"/>
    <dgm:cxn modelId="{A4A889D5-4AEB-4E7A-BABD-4AA4E7A9F502}" type="presParOf" srcId="{E8F70DCC-FBB8-40C6-A1E2-13D4C2910F3F}" destId="{14CB87E6-A675-453E-9350-D062B8D48A56}" srcOrd="0" destOrd="0" presId="urn:microsoft.com/office/officeart/2018/2/layout/IconLabelList"/>
    <dgm:cxn modelId="{E5A946B8-3344-4112-9A8D-3ACBF5415122}" type="presParOf" srcId="{14CB87E6-A675-453E-9350-D062B8D48A56}" destId="{479D93E9-92D3-45EB-8193-F9CCF81EFE22}" srcOrd="0" destOrd="0" presId="urn:microsoft.com/office/officeart/2018/2/layout/IconLabelList"/>
    <dgm:cxn modelId="{B86D802D-7431-4271-980B-B9C68503EC85}" type="presParOf" srcId="{14CB87E6-A675-453E-9350-D062B8D48A56}" destId="{1EB5F8E0-FEE6-4F1E-A548-0D070F658CBB}" srcOrd="1" destOrd="0" presId="urn:microsoft.com/office/officeart/2018/2/layout/IconLabelList"/>
    <dgm:cxn modelId="{65300593-C7F7-4578-BC25-1B134B918304}" type="presParOf" srcId="{14CB87E6-A675-453E-9350-D062B8D48A56}" destId="{54576D0E-D87A-4163-AE36-BCC1B656F13B}" srcOrd="2" destOrd="0" presId="urn:microsoft.com/office/officeart/2018/2/layout/IconLabelList"/>
    <dgm:cxn modelId="{CB535FF8-444B-4063-9CAC-ED97FFBF0455}" type="presParOf" srcId="{E8F70DCC-FBB8-40C6-A1E2-13D4C2910F3F}" destId="{E6C2F3B6-741C-467D-9ED1-5CC7F479DDE8}" srcOrd="1" destOrd="0" presId="urn:microsoft.com/office/officeart/2018/2/layout/IconLabelList"/>
    <dgm:cxn modelId="{B021538F-39B3-42A9-B0E6-BE76B88BFFD8}" type="presParOf" srcId="{E8F70DCC-FBB8-40C6-A1E2-13D4C2910F3F}" destId="{02F87D90-D9F2-44AD-A978-CD61FC1FE8C5}" srcOrd="2" destOrd="0" presId="urn:microsoft.com/office/officeart/2018/2/layout/IconLabelList"/>
    <dgm:cxn modelId="{3B12737D-FA2F-42E9-839B-9FEC6C70AEAA}" type="presParOf" srcId="{02F87D90-D9F2-44AD-A978-CD61FC1FE8C5}" destId="{498C0478-551B-4AAD-A9BB-A97D72E80A25}" srcOrd="0" destOrd="0" presId="urn:microsoft.com/office/officeart/2018/2/layout/IconLabelList"/>
    <dgm:cxn modelId="{8CECD9AA-D87C-4023-92D7-F5E8AAAFEEF4}" type="presParOf" srcId="{02F87D90-D9F2-44AD-A978-CD61FC1FE8C5}" destId="{4DDBB488-D9BD-45C5-98AF-AE63ACD16E61}" srcOrd="1" destOrd="0" presId="urn:microsoft.com/office/officeart/2018/2/layout/IconLabelList"/>
    <dgm:cxn modelId="{815237F0-10FE-402E-96EB-C6E604467F50}" type="presParOf" srcId="{02F87D90-D9F2-44AD-A978-CD61FC1FE8C5}" destId="{A44A858A-0798-4C43-A454-B399F4DBF34C}" srcOrd="2" destOrd="0" presId="urn:microsoft.com/office/officeart/2018/2/layout/IconLabelList"/>
    <dgm:cxn modelId="{3FCB3BD0-F8F9-49F5-8F89-163DF4BE8DAA}" type="presParOf" srcId="{E8F70DCC-FBB8-40C6-A1E2-13D4C2910F3F}" destId="{5B56F2B3-ADA8-44E5-93B4-37E2B0AABEA5}" srcOrd="3" destOrd="0" presId="urn:microsoft.com/office/officeart/2018/2/layout/IconLabelList"/>
    <dgm:cxn modelId="{A132669A-D0DC-4C5F-AC48-1144216669BF}" type="presParOf" srcId="{E8F70DCC-FBB8-40C6-A1E2-13D4C2910F3F}" destId="{8C48C635-E24B-4FA4-9CFF-4474D8DDA0EE}" srcOrd="4" destOrd="0" presId="urn:microsoft.com/office/officeart/2018/2/layout/IconLabelList"/>
    <dgm:cxn modelId="{2ADBA479-5F89-434B-A337-59AF121E5A8C}" type="presParOf" srcId="{8C48C635-E24B-4FA4-9CFF-4474D8DDA0EE}" destId="{AC1349D4-A627-488C-A5A2-4CF508E06F90}" srcOrd="0" destOrd="0" presId="urn:microsoft.com/office/officeart/2018/2/layout/IconLabelList"/>
    <dgm:cxn modelId="{A9139A85-C90D-4CB9-A104-7776276AF077}" type="presParOf" srcId="{8C48C635-E24B-4FA4-9CFF-4474D8DDA0EE}" destId="{03F5160C-B741-4EB3-8B5C-BEFB2AF546A7}" srcOrd="1" destOrd="0" presId="urn:microsoft.com/office/officeart/2018/2/layout/IconLabelList"/>
    <dgm:cxn modelId="{B8CD369A-85E3-44AF-8282-2F6B15599DED}" type="presParOf" srcId="{8C48C635-E24B-4FA4-9CFF-4474D8DDA0EE}" destId="{6286C844-7128-44D9-A64F-C98BE68F7A6A}" srcOrd="2" destOrd="0" presId="urn:microsoft.com/office/officeart/2018/2/layout/IconLabelList"/>
    <dgm:cxn modelId="{E7AACBE6-C5E3-460D-AA5D-0AE2E3BD3E73}" type="presParOf" srcId="{E8F70DCC-FBB8-40C6-A1E2-13D4C2910F3F}" destId="{A98F24E4-7264-4325-B0D0-7D9054284FA4}" srcOrd="5" destOrd="0" presId="urn:microsoft.com/office/officeart/2018/2/layout/IconLabelList"/>
    <dgm:cxn modelId="{AD823DFB-C73F-4AA2-94CB-A53B0A72C2C6}" type="presParOf" srcId="{E8F70DCC-FBB8-40C6-A1E2-13D4C2910F3F}" destId="{8BFF61DF-8194-4C86-B45F-E65CA9ED2177}" srcOrd="6" destOrd="0" presId="urn:microsoft.com/office/officeart/2018/2/layout/IconLabelList"/>
    <dgm:cxn modelId="{D15FC0B4-BD8E-4C06-B362-134FA663854A}" type="presParOf" srcId="{8BFF61DF-8194-4C86-B45F-E65CA9ED2177}" destId="{53D3E2D1-27CF-44BA-A910-91C58A6A26F2}" srcOrd="0" destOrd="0" presId="urn:microsoft.com/office/officeart/2018/2/layout/IconLabelList"/>
    <dgm:cxn modelId="{350D1A54-590D-4E7E-87EB-ACD9116078D3}" type="presParOf" srcId="{8BFF61DF-8194-4C86-B45F-E65CA9ED2177}" destId="{46C0FDEC-2B30-4176-A190-0673B34DD855}" srcOrd="1" destOrd="0" presId="urn:microsoft.com/office/officeart/2018/2/layout/IconLabelList"/>
    <dgm:cxn modelId="{73B2E722-339A-43C4-9418-FE082596047D}" type="presParOf" srcId="{8BFF61DF-8194-4C86-B45F-E65CA9ED2177}" destId="{870E3BC0-FAF3-4CAD-A5F4-D36693D73F13}"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2AF9E39-6ECB-4322-9449-C5D45A01C03D}"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F2EFFED3-87E0-4B79-9033-CDA434DA376E}">
      <dgm:prSet/>
      <dgm:spPr/>
      <dgm:t>
        <a:bodyPr/>
        <a:lstStyle/>
        <a:p>
          <a:r>
            <a:rPr lang="en-US" dirty="0"/>
            <a:t>Core values are the root (unique) beliefs that a person or organization operates from. </a:t>
          </a:r>
        </a:p>
      </dgm:t>
    </dgm:pt>
    <dgm:pt modelId="{D1359206-78AF-454A-9667-4DA0650FFAD2}" type="parTrans" cxnId="{D2F1B5EB-07DB-46B4-A699-95895AE74FB9}">
      <dgm:prSet/>
      <dgm:spPr/>
      <dgm:t>
        <a:bodyPr/>
        <a:lstStyle/>
        <a:p>
          <a:endParaRPr lang="en-US"/>
        </a:p>
      </dgm:t>
    </dgm:pt>
    <dgm:pt modelId="{0BEABA58-1CB2-4470-B4B3-44A619EBCB25}" type="sibTrans" cxnId="{D2F1B5EB-07DB-46B4-A699-95895AE74FB9}">
      <dgm:prSet/>
      <dgm:spPr/>
      <dgm:t>
        <a:bodyPr/>
        <a:lstStyle/>
        <a:p>
          <a:endParaRPr lang="en-US"/>
        </a:p>
      </dgm:t>
    </dgm:pt>
    <dgm:pt modelId="{D642FC0B-EE3C-47A5-8300-43577F1CD7DA}">
      <dgm:prSet/>
      <dgm:spPr/>
      <dgm:t>
        <a:bodyPr/>
        <a:lstStyle/>
        <a:p>
          <a:r>
            <a:rPr lang="en-US"/>
            <a:t>They are the foundational principles that guide a person’s or organization's behavior with others. </a:t>
          </a:r>
        </a:p>
      </dgm:t>
    </dgm:pt>
    <dgm:pt modelId="{59F9F7F5-7702-44FC-8299-A2D9CB11B5A6}" type="parTrans" cxnId="{1027E077-200C-4C34-BE0B-6FD1C5E36B35}">
      <dgm:prSet/>
      <dgm:spPr/>
      <dgm:t>
        <a:bodyPr/>
        <a:lstStyle/>
        <a:p>
          <a:endParaRPr lang="en-US"/>
        </a:p>
      </dgm:t>
    </dgm:pt>
    <dgm:pt modelId="{A1F73071-6C35-4F16-A1FB-A6C9E0195A0F}" type="sibTrans" cxnId="{1027E077-200C-4C34-BE0B-6FD1C5E36B35}">
      <dgm:prSet/>
      <dgm:spPr/>
      <dgm:t>
        <a:bodyPr/>
        <a:lstStyle/>
        <a:p>
          <a:endParaRPr lang="en-US"/>
        </a:p>
      </dgm:t>
    </dgm:pt>
    <dgm:pt modelId="{EF221DBA-D71B-4AC6-A544-B8A2C264A659}" type="pres">
      <dgm:prSet presAssocID="{12AF9E39-6ECB-4322-9449-C5D45A01C03D}" presName="hierChild1" presStyleCnt="0">
        <dgm:presLayoutVars>
          <dgm:chPref val="1"/>
          <dgm:dir/>
          <dgm:animOne val="branch"/>
          <dgm:animLvl val="lvl"/>
          <dgm:resizeHandles/>
        </dgm:presLayoutVars>
      </dgm:prSet>
      <dgm:spPr/>
    </dgm:pt>
    <dgm:pt modelId="{9241BF32-EB36-4FE6-9394-141CFE68B7E1}" type="pres">
      <dgm:prSet presAssocID="{F2EFFED3-87E0-4B79-9033-CDA434DA376E}" presName="hierRoot1" presStyleCnt="0"/>
      <dgm:spPr/>
    </dgm:pt>
    <dgm:pt modelId="{53C31806-EB8A-45DA-B8FD-084D00F2A578}" type="pres">
      <dgm:prSet presAssocID="{F2EFFED3-87E0-4B79-9033-CDA434DA376E}" presName="composite" presStyleCnt="0"/>
      <dgm:spPr/>
    </dgm:pt>
    <dgm:pt modelId="{F81AD88C-CE9B-47EA-A7FC-4A2D1B23EB8B}" type="pres">
      <dgm:prSet presAssocID="{F2EFFED3-87E0-4B79-9033-CDA434DA376E}" presName="background" presStyleLbl="node0" presStyleIdx="0" presStyleCnt="2"/>
      <dgm:spPr/>
    </dgm:pt>
    <dgm:pt modelId="{97D21C36-936F-4549-BD9F-1A3FBDC45D55}" type="pres">
      <dgm:prSet presAssocID="{F2EFFED3-87E0-4B79-9033-CDA434DA376E}" presName="text" presStyleLbl="fgAcc0" presStyleIdx="0" presStyleCnt="2">
        <dgm:presLayoutVars>
          <dgm:chPref val="3"/>
        </dgm:presLayoutVars>
      </dgm:prSet>
      <dgm:spPr/>
    </dgm:pt>
    <dgm:pt modelId="{D3490F3F-BC95-4451-BDA4-45387F195E8C}" type="pres">
      <dgm:prSet presAssocID="{F2EFFED3-87E0-4B79-9033-CDA434DA376E}" presName="hierChild2" presStyleCnt="0"/>
      <dgm:spPr/>
    </dgm:pt>
    <dgm:pt modelId="{EE5390D5-654A-40F3-B9BE-93EF5D79683B}" type="pres">
      <dgm:prSet presAssocID="{D642FC0B-EE3C-47A5-8300-43577F1CD7DA}" presName="hierRoot1" presStyleCnt="0"/>
      <dgm:spPr/>
    </dgm:pt>
    <dgm:pt modelId="{0C968F3E-6C83-4110-B309-EE8A474C851B}" type="pres">
      <dgm:prSet presAssocID="{D642FC0B-EE3C-47A5-8300-43577F1CD7DA}" presName="composite" presStyleCnt="0"/>
      <dgm:spPr/>
    </dgm:pt>
    <dgm:pt modelId="{DF0FFC2B-2F68-4A04-8616-583B3DBA2849}" type="pres">
      <dgm:prSet presAssocID="{D642FC0B-EE3C-47A5-8300-43577F1CD7DA}" presName="background" presStyleLbl="node0" presStyleIdx="1" presStyleCnt="2"/>
      <dgm:spPr/>
    </dgm:pt>
    <dgm:pt modelId="{09D466C0-9FEC-4B47-A59A-4FCD57907D27}" type="pres">
      <dgm:prSet presAssocID="{D642FC0B-EE3C-47A5-8300-43577F1CD7DA}" presName="text" presStyleLbl="fgAcc0" presStyleIdx="1" presStyleCnt="2">
        <dgm:presLayoutVars>
          <dgm:chPref val="3"/>
        </dgm:presLayoutVars>
      </dgm:prSet>
      <dgm:spPr/>
    </dgm:pt>
    <dgm:pt modelId="{B90E8C56-5DDB-4F36-A97D-8CB1A214F59B}" type="pres">
      <dgm:prSet presAssocID="{D642FC0B-EE3C-47A5-8300-43577F1CD7DA}" presName="hierChild2" presStyleCnt="0"/>
      <dgm:spPr/>
    </dgm:pt>
  </dgm:ptLst>
  <dgm:cxnLst>
    <dgm:cxn modelId="{C40F5924-5901-40B3-9832-6F737EBAD6AB}" type="presOf" srcId="{12AF9E39-6ECB-4322-9449-C5D45A01C03D}" destId="{EF221DBA-D71B-4AC6-A544-B8A2C264A659}" srcOrd="0" destOrd="0" presId="urn:microsoft.com/office/officeart/2005/8/layout/hierarchy1"/>
    <dgm:cxn modelId="{D570E43A-7FD2-421C-8CCF-14937A2B4BBA}" type="presOf" srcId="{F2EFFED3-87E0-4B79-9033-CDA434DA376E}" destId="{97D21C36-936F-4549-BD9F-1A3FBDC45D55}" srcOrd="0" destOrd="0" presId="urn:microsoft.com/office/officeart/2005/8/layout/hierarchy1"/>
    <dgm:cxn modelId="{3EE6B46D-4FA4-47EC-AAB2-F6EAEA9C8D50}" type="presOf" srcId="{D642FC0B-EE3C-47A5-8300-43577F1CD7DA}" destId="{09D466C0-9FEC-4B47-A59A-4FCD57907D27}" srcOrd="0" destOrd="0" presId="urn:microsoft.com/office/officeart/2005/8/layout/hierarchy1"/>
    <dgm:cxn modelId="{1027E077-200C-4C34-BE0B-6FD1C5E36B35}" srcId="{12AF9E39-6ECB-4322-9449-C5D45A01C03D}" destId="{D642FC0B-EE3C-47A5-8300-43577F1CD7DA}" srcOrd="1" destOrd="0" parTransId="{59F9F7F5-7702-44FC-8299-A2D9CB11B5A6}" sibTransId="{A1F73071-6C35-4F16-A1FB-A6C9E0195A0F}"/>
    <dgm:cxn modelId="{D2F1B5EB-07DB-46B4-A699-95895AE74FB9}" srcId="{12AF9E39-6ECB-4322-9449-C5D45A01C03D}" destId="{F2EFFED3-87E0-4B79-9033-CDA434DA376E}" srcOrd="0" destOrd="0" parTransId="{D1359206-78AF-454A-9667-4DA0650FFAD2}" sibTransId="{0BEABA58-1CB2-4470-B4B3-44A619EBCB25}"/>
    <dgm:cxn modelId="{883A537A-FBCE-43CB-93CE-E979087DB864}" type="presParOf" srcId="{EF221DBA-D71B-4AC6-A544-B8A2C264A659}" destId="{9241BF32-EB36-4FE6-9394-141CFE68B7E1}" srcOrd="0" destOrd="0" presId="urn:microsoft.com/office/officeart/2005/8/layout/hierarchy1"/>
    <dgm:cxn modelId="{50BEEEE8-69ED-460B-A4C2-6C7BDE10B034}" type="presParOf" srcId="{9241BF32-EB36-4FE6-9394-141CFE68B7E1}" destId="{53C31806-EB8A-45DA-B8FD-084D00F2A578}" srcOrd="0" destOrd="0" presId="urn:microsoft.com/office/officeart/2005/8/layout/hierarchy1"/>
    <dgm:cxn modelId="{A41FB1AE-08C4-4E43-BE81-394264415802}" type="presParOf" srcId="{53C31806-EB8A-45DA-B8FD-084D00F2A578}" destId="{F81AD88C-CE9B-47EA-A7FC-4A2D1B23EB8B}" srcOrd="0" destOrd="0" presId="urn:microsoft.com/office/officeart/2005/8/layout/hierarchy1"/>
    <dgm:cxn modelId="{E05A2C01-9E43-4CE3-B76D-A5547DD74575}" type="presParOf" srcId="{53C31806-EB8A-45DA-B8FD-084D00F2A578}" destId="{97D21C36-936F-4549-BD9F-1A3FBDC45D55}" srcOrd="1" destOrd="0" presId="urn:microsoft.com/office/officeart/2005/8/layout/hierarchy1"/>
    <dgm:cxn modelId="{1FDA9C0C-FC3C-4875-899A-DF87C18D264A}" type="presParOf" srcId="{9241BF32-EB36-4FE6-9394-141CFE68B7E1}" destId="{D3490F3F-BC95-4451-BDA4-45387F195E8C}" srcOrd="1" destOrd="0" presId="urn:microsoft.com/office/officeart/2005/8/layout/hierarchy1"/>
    <dgm:cxn modelId="{DC303D7B-D1B2-4D4C-9806-84A32719AB5F}" type="presParOf" srcId="{EF221DBA-D71B-4AC6-A544-B8A2C264A659}" destId="{EE5390D5-654A-40F3-B9BE-93EF5D79683B}" srcOrd="1" destOrd="0" presId="urn:microsoft.com/office/officeart/2005/8/layout/hierarchy1"/>
    <dgm:cxn modelId="{7FA49AD4-9D55-49F1-84BD-B404C3A2B737}" type="presParOf" srcId="{EE5390D5-654A-40F3-B9BE-93EF5D79683B}" destId="{0C968F3E-6C83-4110-B309-EE8A474C851B}" srcOrd="0" destOrd="0" presId="urn:microsoft.com/office/officeart/2005/8/layout/hierarchy1"/>
    <dgm:cxn modelId="{B3D5EE82-4836-46DE-A008-ADE71C7D264C}" type="presParOf" srcId="{0C968F3E-6C83-4110-B309-EE8A474C851B}" destId="{DF0FFC2B-2F68-4A04-8616-583B3DBA2849}" srcOrd="0" destOrd="0" presId="urn:microsoft.com/office/officeart/2005/8/layout/hierarchy1"/>
    <dgm:cxn modelId="{7D85A31A-50BA-4DCE-B2CF-72C057F12800}" type="presParOf" srcId="{0C968F3E-6C83-4110-B309-EE8A474C851B}" destId="{09D466C0-9FEC-4B47-A59A-4FCD57907D27}" srcOrd="1" destOrd="0" presId="urn:microsoft.com/office/officeart/2005/8/layout/hierarchy1"/>
    <dgm:cxn modelId="{F9D652E2-C005-4CC8-8DCD-91D7C8A2A734}" type="presParOf" srcId="{EE5390D5-654A-40F3-B9BE-93EF5D79683B}" destId="{B90E8C56-5DDB-4F36-A97D-8CB1A214F59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502CB7C-4A05-4E70-A87C-A2B85241771D}" type="doc">
      <dgm:prSet loTypeId="urn:microsoft.com/office/officeart/2008/layout/LinedList" loCatId="list" qsTypeId="urn:microsoft.com/office/officeart/2005/8/quickstyle/simple4" qsCatId="simple" csTypeId="urn:microsoft.com/office/officeart/2005/8/colors/colorful2" csCatId="colorful"/>
      <dgm:spPr/>
      <dgm:t>
        <a:bodyPr/>
        <a:lstStyle/>
        <a:p>
          <a:endParaRPr lang="en-US"/>
        </a:p>
      </dgm:t>
    </dgm:pt>
    <dgm:pt modelId="{95BC9ECE-14BB-4641-85D2-1AD9B79C9D8E}">
      <dgm:prSet/>
      <dgm:spPr/>
      <dgm:t>
        <a:bodyPr/>
        <a:lstStyle/>
        <a:p>
          <a:r>
            <a:rPr lang="en-US" b="1"/>
            <a:t>L'Dor Va'dor (Legacy) </a:t>
          </a:r>
          <a:r>
            <a:rPr lang="en-US"/>
            <a:t>As our parents have planted for us, so we plant for those who come after us, by passing on values, strengthening future generations and leaving a legacy.</a:t>
          </a:r>
        </a:p>
      </dgm:t>
    </dgm:pt>
    <dgm:pt modelId="{B3F3C275-1B69-4AFC-914D-140F0A3524C6}" type="parTrans" cxnId="{5CDE3503-5F78-48E8-83DE-2E693313A3DE}">
      <dgm:prSet/>
      <dgm:spPr/>
      <dgm:t>
        <a:bodyPr/>
        <a:lstStyle/>
        <a:p>
          <a:endParaRPr lang="en-US"/>
        </a:p>
      </dgm:t>
    </dgm:pt>
    <dgm:pt modelId="{B40D53C1-3243-4048-A3E1-21D704CA8900}" type="sibTrans" cxnId="{5CDE3503-5F78-48E8-83DE-2E693313A3DE}">
      <dgm:prSet/>
      <dgm:spPr/>
      <dgm:t>
        <a:bodyPr/>
        <a:lstStyle/>
        <a:p>
          <a:endParaRPr lang="en-US"/>
        </a:p>
      </dgm:t>
    </dgm:pt>
    <dgm:pt modelId="{F5F8C1C0-C8E8-4854-93F4-7CE0946286A6}">
      <dgm:prSet/>
      <dgm:spPr/>
      <dgm:t>
        <a:bodyPr/>
        <a:lstStyle/>
        <a:p>
          <a:r>
            <a:rPr lang="en-US" b="1"/>
            <a:t>Tikkun Olam (Community) </a:t>
          </a:r>
          <a:r>
            <a:rPr lang="en-US"/>
            <a:t>Through service, contributions and education, we are committed to repairing the world and sustaining vital Jewish institutions in our own community</a:t>
          </a:r>
        </a:p>
      </dgm:t>
    </dgm:pt>
    <dgm:pt modelId="{07299633-7486-422B-ADF3-10041A319217}" type="parTrans" cxnId="{CF369222-86C0-4C6B-96FD-34DA2735DF87}">
      <dgm:prSet/>
      <dgm:spPr/>
      <dgm:t>
        <a:bodyPr/>
        <a:lstStyle/>
        <a:p>
          <a:endParaRPr lang="en-US"/>
        </a:p>
      </dgm:t>
    </dgm:pt>
    <dgm:pt modelId="{428CAFD7-7801-488E-A07C-CB6E23C91585}" type="sibTrans" cxnId="{CF369222-86C0-4C6B-96FD-34DA2735DF87}">
      <dgm:prSet/>
      <dgm:spPr/>
      <dgm:t>
        <a:bodyPr/>
        <a:lstStyle/>
        <a:p>
          <a:endParaRPr lang="en-US"/>
        </a:p>
      </dgm:t>
    </dgm:pt>
    <dgm:pt modelId="{A99C7CD5-C76D-4A36-AD24-234D50C84BAC}">
      <dgm:prSet/>
      <dgm:spPr/>
      <dgm:t>
        <a:bodyPr/>
        <a:lstStyle/>
        <a:p>
          <a:r>
            <a:rPr lang="en-US" b="1"/>
            <a:t>Keren La'Am (Endowment) </a:t>
          </a:r>
          <a:r>
            <a:rPr lang="en-US"/>
            <a:t>Establishing an endowment provides individuals, families and organizations with the opportunity provide a sustainable future for charities locally and nationally.</a:t>
          </a:r>
        </a:p>
      </dgm:t>
    </dgm:pt>
    <dgm:pt modelId="{FD60D8C9-9959-4BC2-9789-0C97886F661A}" type="parTrans" cxnId="{A5B515F4-C5B3-4E41-A102-81DE99CC5663}">
      <dgm:prSet/>
      <dgm:spPr/>
      <dgm:t>
        <a:bodyPr/>
        <a:lstStyle/>
        <a:p>
          <a:endParaRPr lang="en-US"/>
        </a:p>
      </dgm:t>
    </dgm:pt>
    <dgm:pt modelId="{AE326187-7E0C-4096-B4AF-8EAC9B1A1F03}" type="sibTrans" cxnId="{A5B515F4-C5B3-4E41-A102-81DE99CC5663}">
      <dgm:prSet/>
      <dgm:spPr/>
      <dgm:t>
        <a:bodyPr/>
        <a:lstStyle/>
        <a:p>
          <a:endParaRPr lang="en-US"/>
        </a:p>
      </dgm:t>
    </dgm:pt>
    <dgm:pt modelId="{22BFB70C-90D3-48BF-847B-F521CC996D83}">
      <dgm:prSet/>
      <dgm:spPr/>
      <dgm:t>
        <a:bodyPr/>
        <a:lstStyle/>
        <a:p>
          <a:r>
            <a:rPr lang="en-US" b="1"/>
            <a:t>Mash'ah'bay Eh'nosh (Resource) </a:t>
          </a:r>
          <a:r>
            <a:rPr lang="en-US"/>
            <a:t>Grow your charitable dollars, identify meaningful causes, secure the future for local Jewish organizations – these are a sampling of the resources </a:t>
          </a:r>
        </a:p>
      </dgm:t>
    </dgm:pt>
    <dgm:pt modelId="{A23E6C65-17E1-4217-8D3D-3C68DF43F0FA}" type="parTrans" cxnId="{1EFC9657-A49A-4E25-8F2E-6BEF79046258}">
      <dgm:prSet/>
      <dgm:spPr/>
      <dgm:t>
        <a:bodyPr/>
        <a:lstStyle/>
        <a:p>
          <a:endParaRPr lang="en-US"/>
        </a:p>
      </dgm:t>
    </dgm:pt>
    <dgm:pt modelId="{B215432D-3C23-4E74-A76B-EC10D4FC9EED}" type="sibTrans" cxnId="{1EFC9657-A49A-4E25-8F2E-6BEF79046258}">
      <dgm:prSet/>
      <dgm:spPr/>
      <dgm:t>
        <a:bodyPr/>
        <a:lstStyle/>
        <a:p>
          <a:endParaRPr lang="en-US"/>
        </a:p>
      </dgm:t>
    </dgm:pt>
    <dgm:pt modelId="{B4DDDFD9-CB36-4C6B-9DE7-D286A3542BA8}" type="pres">
      <dgm:prSet presAssocID="{8502CB7C-4A05-4E70-A87C-A2B85241771D}" presName="vert0" presStyleCnt="0">
        <dgm:presLayoutVars>
          <dgm:dir/>
          <dgm:animOne val="branch"/>
          <dgm:animLvl val="lvl"/>
        </dgm:presLayoutVars>
      </dgm:prSet>
      <dgm:spPr/>
    </dgm:pt>
    <dgm:pt modelId="{353F908E-1EEE-4D93-8A27-3FCF4AFC9153}" type="pres">
      <dgm:prSet presAssocID="{95BC9ECE-14BB-4641-85D2-1AD9B79C9D8E}" presName="thickLine" presStyleLbl="alignNode1" presStyleIdx="0" presStyleCnt="4"/>
      <dgm:spPr/>
    </dgm:pt>
    <dgm:pt modelId="{DC09C61E-BD06-4812-B7FC-5DFFA9B4AEB6}" type="pres">
      <dgm:prSet presAssocID="{95BC9ECE-14BB-4641-85D2-1AD9B79C9D8E}" presName="horz1" presStyleCnt="0"/>
      <dgm:spPr/>
    </dgm:pt>
    <dgm:pt modelId="{E45EDA8E-6274-4D45-8183-74580E4D5E0F}" type="pres">
      <dgm:prSet presAssocID="{95BC9ECE-14BB-4641-85D2-1AD9B79C9D8E}" presName="tx1" presStyleLbl="revTx" presStyleIdx="0" presStyleCnt="4"/>
      <dgm:spPr/>
    </dgm:pt>
    <dgm:pt modelId="{4B1E36AC-A313-4A7C-9A52-575687E4BD53}" type="pres">
      <dgm:prSet presAssocID="{95BC9ECE-14BB-4641-85D2-1AD9B79C9D8E}" presName="vert1" presStyleCnt="0"/>
      <dgm:spPr/>
    </dgm:pt>
    <dgm:pt modelId="{EED3E743-5D00-4844-86A7-2C507516EDF6}" type="pres">
      <dgm:prSet presAssocID="{F5F8C1C0-C8E8-4854-93F4-7CE0946286A6}" presName="thickLine" presStyleLbl="alignNode1" presStyleIdx="1" presStyleCnt="4"/>
      <dgm:spPr/>
    </dgm:pt>
    <dgm:pt modelId="{144D1E15-6B56-4DAB-850B-AF6220040337}" type="pres">
      <dgm:prSet presAssocID="{F5F8C1C0-C8E8-4854-93F4-7CE0946286A6}" presName="horz1" presStyleCnt="0"/>
      <dgm:spPr/>
    </dgm:pt>
    <dgm:pt modelId="{757F91FB-4A49-4811-86D6-61D8E5FBB179}" type="pres">
      <dgm:prSet presAssocID="{F5F8C1C0-C8E8-4854-93F4-7CE0946286A6}" presName="tx1" presStyleLbl="revTx" presStyleIdx="1" presStyleCnt="4"/>
      <dgm:spPr/>
    </dgm:pt>
    <dgm:pt modelId="{E0F6308F-AA00-4087-B690-2E44F45E3D24}" type="pres">
      <dgm:prSet presAssocID="{F5F8C1C0-C8E8-4854-93F4-7CE0946286A6}" presName="vert1" presStyleCnt="0"/>
      <dgm:spPr/>
    </dgm:pt>
    <dgm:pt modelId="{511B1914-222C-454E-AEC4-3187285316C3}" type="pres">
      <dgm:prSet presAssocID="{A99C7CD5-C76D-4A36-AD24-234D50C84BAC}" presName="thickLine" presStyleLbl="alignNode1" presStyleIdx="2" presStyleCnt="4"/>
      <dgm:spPr/>
    </dgm:pt>
    <dgm:pt modelId="{57E64A07-88FF-4EFF-9C09-6CBDFD8EF897}" type="pres">
      <dgm:prSet presAssocID="{A99C7CD5-C76D-4A36-AD24-234D50C84BAC}" presName="horz1" presStyleCnt="0"/>
      <dgm:spPr/>
    </dgm:pt>
    <dgm:pt modelId="{83905CBC-835E-4D00-8325-F9CA1FCB9CB2}" type="pres">
      <dgm:prSet presAssocID="{A99C7CD5-C76D-4A36-AD24-234D50C84BAC}" presName="tx1" presStyleLbl="revTx" presStyleIdx="2" presStyleCnt="4"/>
      <dgm:spPr/>
    </dgm:pt>
    <dgm:pt modelId="{494148E1-C58D-4FE8-8D9C-5099512A1F85}" type="pres">
      <dgm:prSet presAssocID="{A99C7CD5-C76D-4A36-AD24-234D50C84BAC}" presName="vert1" presStyleCnt="0"/>
      <dgm:spPr/>
    </dgm:pt>
    <dgm:pt modelId="{37A1DE12-52F9-455C-B2CA-ABA00B270ABC}" type="pres">
      <dgm:prSet presAssocID="{22BFB70C-90D3-48BF-847B-F521CC996D83}" presName="thickLine" presStyleLbl="alignNode1" presStyleIdx="3" presStyleCnt="4"/>
      <dgm:spPr/>
    </dgm:pt>
    <dgm:pt modelId="{F9DD1172-1487-473A-876E-86FF1E0C07AC}" type="pres">
      <dgm:prSet presAssocID="{22BFB70C-90D3-48BF-847B-F521CC996D83}" presName="horz1" presStyleCnt="0"/>
      <dgm:spPr/>
    </dgm:pt>
    <dgm:pt modelId="{D7FDA882-9841-48AF-B02B-DA77E10A41EE}" type="pres">
      <dgm:prSet presAssocID="{22BFB70C-90D3-48BF-847B-F521CC996D83}" presName="tx1" presStyleLbl="revTx" presStyleIdx="3" presStyleCnt="4"/>
      <dgm:spPr/>
    </dgm:pt>
    <dgm:pt modelId="{36FE1397-C63E-4AB4-A62D-19BFE1ED8752}" type="pres">
      <dgm:prSet presAssocID="{22BFB70C-90D3-48BF-847B-F521CC996D83}" presName="vert1" presStyleCnt="0"/>
      <dgm:spPr/>
    </dgm:pt>
  </dgm:ptLst>
  <dgm:cxnLst>
    <dgm:cxn modelId="{5CDE3503-5F78-48E8-83DE-2E693313A3DE}" srcId="{8502CB7C-4A05-4E70-A87C-A2B85241771D}" destId="{95BC9ECE-14BB-4641-85D2-1AD9B79C9D8E}" srcOrd="0" destOrd="0" parTransId="{B3F3C275-1B69-4AFC-914D-140F0A3524C6}" sibTransId="{B40D53C1-3243-4048-A3E1-21D704CA8900}"/>
    <dgm:cxn modelId="{D6C4D604-5A8E-4809-BC08-0F037792D13A}" type="presOf" srcId="{22BFB70C-90D3-48BF-847B-F521CC996D83}" destId="{D7FDA882-9841-48AF-B02B-DA77E10A41EE}" srcOrd="0" destOrd="0" presId="urn:microsoft.com/office/officeart/2008/layout/LinedList"/>
    <dgm:cxn modelId="{CF369222-86C0-4C6B-96FD-34DA2735DF87}" srcId="{8502CB7C-4A05-4E70-A87C-A2B85241771D}" destId="{F5F8C1C0-C8E8-4854-93F4-7CE0946286A6}" srcOrd="1" destOrd="0" parTransId="{07299633-7486-422B-ADF3-10041A319217}" sibTransId="{428CAFD7-7801-488E-A07C-CB6E23C91585}"/>
    <dgm:cxn modelId="{1EFC9657-A49A-4E25-8F2E-6BEF79046258}" srcId="{8502CB7C-4A05-4E70-A87C-A2B85241771D}" destId="{22BFB70C-90D3-48BF-847B-F521CC996D83}" srcOrd="3" destOrd="0" parTransId="{A23E6C65-17E1-4217-8D3D-3C68DF43F0FA}" sibTransId="{B215432D-3C23-4E74-A76B-EC10D4FC9EED}"/>
    <dgm:cxn modelId="{674B9879-B9FD-4D72-B0FA-C4E1AC5B0567}" type="presOf" srcId="{95BC9ECE-14BB-4641-85D2-1AD9B79C9D8E}" destId="{E45EDA8E-6274-4D45-8183-74580E4D5E0F}" srcOrd="0" destOrd="0" presId="urn:microsoft.com/office/officeart/2008/layout/LinedList"/>
    <dgm:cxn modelId="{9F2A207B-2F21-4323-854A-8023C7A43CBD}" type="presOf" srcId="{8502CB7C-4A05-4E70-A87C-A2B85241771D}" destId="{B4DDDFD9-CB36-4C6B-9DE7-D286A3542BA8}" srcOrd="0" destOrd="0" presId="urn:microsoft.com/office/officeart/2008/layout/LinedList"/>
    <dgm:cxn modelId="{8BC40E96-52B3-48B4-B58E-11E88DF4C74F}" type="presOf" srcId="{F5F8C1C0-C8E8-4854-93F4-7CE0946286A6}" destId="{757F91FB-4A49-4811-86D6-61D8E5FBB179}" srcOrd="0" destOrd="0" presId="urn:microsoft.com/office/officeart/2008/layout/LinedList"/>
    <dgm:cxn modelId="{457AC3C1-A5FF-4D57-BBC7-CE5F575671AC}" type="presOf" srcId="{A99C7CD5-C76D-4A36-AD24-234D50C84BAC}" destId="{83905CBC-835E-4D00-8325-F9CA1FCB9CB2}" srcOrd="0" destOrd="0" presId="urn:microsoft.com/office/officeart/2008/layout/LinedList"/>
    <dgm:cxn modelId="{A5B515F4-C5B3-4E41-A102-81DE99CC5663}" srcId="{8502CB7C-4A05-4E70-A87C-A2B85241771D}" destId="{A99C7CD5-C76D-4A36-AD24-234D50C84BAC}" srcOrd="2" destOrd="0" parTransId="{FD60D8C9-9959-4BC2-9789-0C97886F661A}" sibTransId="{AE326187-7E0C-4096-B4AF-8EAC9B1A1F03}"/>
    <dgm:cxn modelId="{AE8557A8-CB46-40D9-863D-33951243CEFF}" type="presParOf" srcId="{B4DDDFD9-CB36-4C6B-9DE7-D286A3542BA8}" destId="{353F908E-1EEE-4D93-8A27-3FCF4AFC9153}" srcOrd="0" destOrd="0" presId="urn:microsoft.com/office/officeart/2008/layout/LinedList"/>
    <dgm:cxn modelId="{998F6FEC-D7CE-41BA-B295-90FE76D710C1}" type="presParOf" srcId="{B4DDDFD9-CB36-4C6B-9DE7-D286A3542BA8}" destId="{DC09C61E-BD06-4812-B7FC-5DFFA9B4AEB6}" srcOrd="1" destOrd="0" presId="urn:microsoft.com/office/officeart/2008/layout/LinedList"/>
    <dgm:cxn modelId="{327C1FFD-DB05-4DBB-A012-2623FB12D2DB}" type="presParOf" srcId="{DC09C61E-BD06-4812-B7FC-5DFFA9B4AEB6}" destId="{E45EDA8E-6274-4D45-8183-74580E4D5E0F}" srcOrd="0" destOrd="0" presId="urn:microsoft.com/office/officeart/2008/layout/LinedList"/>
    <dgm:cxn modelId="{79F342AE-984E-449E-9957-A94F3DAEDFFE}" type="presParOf" srcId="{DC09C61E-BD06-4812-B7FC-5DFFA9B4AEB6}" destId="{4B1E36AC-A313-4A7C-9A52-575687E4BD53}" srcOrd="1" destOrd="0" presId="urn:microsoft.com/office/officeart/2008/layout/LinedList"/>
    <dgm:cxn modelId="{52623E2E-3872-4155-BC8B-EFEE81E1CC42}" type="presParOf" srcId="{B4DDDFD9-CB36-4C6B-9DE7-D286A3542BA8}" destId="{EED3E743-5D00-4844-86A7-2C507516EDF6}" srcOrd="2" destOrd="0" presId="urn:microsoft.com/office/officeart/2008/layout/LinedList"/>
    <dgm:cxn modelId="{5EA22AE4-4B4E-4690-9C0C-A8E2E18DA0BA}" type="presParOf" srcId="{B4DDDFD9-CB36-4C6B-9DE7-D286A3542BA8}" destId="{144D1E15-6B56-4DAB-850B-AF6220040337}" srcOrd="3" destOrd="0" presId="urn:microsoft.com/office/officeart/2008/layout/LinedList"/>
    <dgm:cxn modelId="{91DDBC25-73F8-4CF5-8A2D-9807A881A8ED}" type="presParOf" srcId="{144D1E15-6B56-4DAB-850B-AF6220040337}" destId="{757F91FB-4A49-4811-86D6-61D8E5FBB179}" srcOrd="0" destOrd="0" presId="urn:microsoft.com/office/officeart/2008/layout/LinedList"/>
    <dgm:cxn modelId="{3A390EF8-A272-45D1-9A75-92028BFC8C99}" type="presParOf" srcId="{144D1E15-6B56-4DAB-850B-AF6220040337}" destId="{E0F6308F-AA00-4087-B690-2E44F45E3D24}" srcOrd="1" destOrd="0" presId="urn:microsoft.com/office/officeart/2008/layout/LinedList"/>
    <dgm:cxn modelId="{69610A7D-E56F-4A06-90E3-CB1FA6098A1F}" type="presParOf" srcId="{B4DDDFD9-CB36-4C6B-9DE7-D286A3542BA8}" destId="{511B1914-222C-454E-AEC4-3187285316C3}" srcOrd="4" destOrd="0" presId="urn:microsoft.com/office/officeart/2008/layout/LinedList"/>
    <dgm:cxn modelId="{635AD841-A93B-4245-BB3A-83AB5F09C992}" type="presParOf" srcId="{B4DDDFD9-CB36-4C6B-9DE7-D286A3542BA8}" destId="{57E64A07-88FF-4EFF-9C09-6CBDFD8EF897}" srcOrd="5" destOrd="0" presId="urn:microsoft.com/office/officeart/2008/layout/LinedList"/>
    <dgm:cxn modelId="{3931CA22-495C-418F-81A3-BBBB5C4DACC5}" type="presParOf" srcId="{57E64A07-88FF-4EFF-9C09-6CBDFD8EF897}" destId="{83905CBC-835E-4D00-8325-F9CA1FCB9CB2}" srcOrd="0" destOrd="0" presId="urn:microsoft.com/office/officeart/2008/layout/LinedList"/>
    <dgm:cxn modelId="{E0C6D402-5ADB-4079-A08B-278081C9FEC0}" type="presParOf" srcId="{57E64A07-88FF-4EFF-9C09-6CBDFD8EF897}" destId="{494148E1-C58D-4FE8-8D9C-5099512A1F85}" srcOrd="1" destOrd="0" presId="urn:microsoft.com/office/officeart/2008/layout/LinedList"/>
    <dgm:cxn modelId="{ED546A1E-3202-4634-9DE9-4FF18F32B238}" type="presParOf" srcId="{B4DDDFD9-CB36-4C6B-9DE7-D286A3542BA8}" destId="{37A1DE12-52F9-455C-B2CA-ABA00B270ABC}" srcOrd="6" destOrd="0" presId="urn:microsoft.com/office/officeart/2008/layout/LinedList"/>
    <dgm:cxn modelId="{1A71839E-9E6C-440D-8A15-6FBFFC3459C7}" type="presParOf" srcId="{B4DDDFD9-CB36-4C6B-9DE7-D286A3542BA8}" destId="{F9DD1172-1487-473A-876E-86FF1E0C07AC}" srcOrd="7" destOrd="0" presId="urn:microsoft.com/office/officeart/2008/layout/LinedList"/>
    <dgm:cxn modelId="{25E68BAC-6E4B-4A8F-BB4F-68B0F7EC7DB2}" type="presParOf" srcId="{F9DD1172-1487-473A-876E-86FF1E0C07AC}" destId="{D7FDA882-9841-48AF-B02B-DA77E10A41EE}" srcOrd="0" destOrd="0" presId="urn:microsoft.com/office/officeart/2008/layout/LinedList"/>
    <dgm:cxn modelId="{D068CD38-4A2B-49D5-ADE7-BEF31BA2EBEF}" type="presParOf" srcId="{F9DD1172-1487-473A-876E-86FF1E0C07AC}" destId="{36FE1397-C63E-4AB4-A62D-19BFE1ED875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4C2B1C1-086B-46D6-8710-D7F0E91F47F2}"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en-US"/>
        </a:p>
      </dgm:t>
    </dgm:pt>
    <dgm:pt modelId="{43C2ED02-8D8E-4304-BE8A-0C085337BC21}">
      <dgm:prSet/>
      <dgm:spPr/>
      <dgm:t>
        <a:bodyPr/>
        <a:lstStyle/>
        <a:p>
          <a:r>
            <a:rPr lang="en-US" b="1" i="0" dirty="0"/>
            <a:t>Vision Statement</a:t>
          </a:r>
          <a:r>
            <a:rPr lang="en-US" b="0" i="0" dirty="0"/>
            <a:t>: A guiding purpose. The ideal that your mission and values build toward. The WHY!</a:t>
          </a:r>
          <a:endParaRPr lang="en-US" dirty="0"/>
        </a:p>
      </dgm:t>
    </dgm:pt>
    <dgm:pt modelId="{E6834F1F-35F9-4011-9278-64D59E19F14B}" type="parTrans" cxnId="{4E956A6A-DF19-438A-8CC7-3FF7731361B0}">
      <dgm:prSet/>
      <dgm:spPr/>
      <dgm:t>
        <a:bodyPr/>
        <a:lstStyle/>
        <a:p>
          <a:endParaRPr lang="en-US"/>
        </a:p>
      </dgm:t>
    </dgm:pt>
    <dgm:pt modelId="{2F8D01BD-7F86-4214-B273-7494105A745D}" type="sibTrans" cxnId="{4E956A6A-DF19-438A-8CC7-3FF7731361B0}">
      <dgm:prSet/>
      <dgm:spPr/>
      <dgm:t>
        <a:bodyPr/>
        <a:lstStyle/>
        <a:p>
          <a:endParaRPr lang="en-US"/>
        </a:p>
      </dgm:t>
    </dgm:pt>
    <dgm:pt modelId="{7E9BCEE0-BC01-420A-B96A-C3657E7CA882}">
      <dgm:prSet/>
      <dgm:spPr/>
      <dgm:t>
        <a:bodyPr/>
        <a:lstStyle/>
        <a:p>
          <a:r>
            <a:rPr lang="en-US" b="1" i="0" dirty="0"/>
            <a:t>Mission Statement</a:t>
          </a:r>
          <a:r>
            <a:rPr lang="en-US" b="0" i="0" dirty="0"/>
            <a:t>: The actions your organization will take to achieve its vision. The what and the how. </a:t>
          </a:r>
          <a:endParaRPr lang="en-US" dirty="0"/>
        </a:p>
      </dgm:t>
    </dgm:pt>
    <dgm:pt modelId="{81C36257-3DC6-4F22-93E5-BDF7455E1A72}" type="parTrans" cxnId="{3BDCA0DF-5932-4126-9448-8C4129EE32CB}">
      <dgm:prSet/>
      <dgm:spPr/>
      <dgm:t>
        <a:bodyPr/>
        <a:lstStyle/>
        <a:p>
          <a:endParaRPr lang="en-US"/>
        </a:p>
      </dgm:t>
    </dgm:pt>
    <dgm:pt modelId="{776BA308-78AA-4706-959F-96D43FB4AFCE}" type="sibTrans" cxnId="{3BDCA0DF-5932-4126-9448-8C4129EE32CB}">
      <dgm:prSet/>
      <dgm:spPr/>
      <dgm:t>
        <a:bodyPr/>
        <a:lstStyle/>
        <a:p>
          <a:endParaRPr lang="en-US"/>
        </a:p>
      </dgm:t>
    </dgm:pt>
    <dgm:pt modelId="{4135F93F-9C2B-4126-9CF3-27D6B0460156}" type="pres">
      <dgm:prSet presAssocID="{34C2B1C1-086B-46D6-8710-D7F0E91F47F2}" presName="hierChild1" presStyleCnt="0">
        <dgm:presLayoutVars>
          <dgm:chPref val="1"/>
          <dgm:dir/>
          <dgm:animOne val="branch"/>
          <dgm:animLvl val="lvl"/>
          <dgm:resizeHandles/>
        </dgm:presLayoutVars>
      </dgm:prSet>
      <dgm:spPr/>
    </dgm:pt>
    <dgm:pt modelId="{C4172BCB-BB27-4689-88A8-F8951135285B}" type="pres">
      <dgm:prSet presAssocID="{43C2ED02-8D8E-4304-BE8A-0C085337BC21}" presName="hierRoot1" presStyleCnt="0"/>
      <dgm:spPr/>
    </dgm:pt>
    <dgm:pt modelId="{DAA3BEE7-9D97-4A82-9204-E034B331B4CE}" type="pres">
      <dgm:prSet presAssocID="{43C2ED02-8D8E-4304-BE8A-0C085337BC21}" presName="composite" presStyleCnt="0"/>
      <dgm:spPr/>
    </dgm:pt>
    <dgm:pt modelId="{C41ED27B-3E3A-4926-BAA8-0A379B2776BE}" type="pres">
      <dgm:prSet presAssocID="{43C2ED02-8D8E-4304-BE8A-0C085337BC21}" presName="background" presStyleLbl="node0" presStyleIdx="0" presStyleCnt="2"/>
      <dgm:spPr/>
    </dgm:pt>
    <dgm:pt modelId="{9610F043-5564-4260-8FE7-FAD37FB9ECE1}" type="pres">
      <dgm:prSet presAssocID="{43C2ED02-8D8E-4304-BE8A-0C085337BC21}" presName="text" presStyleLbl="fgAcc0" presStyleIdx="0" presStyleCnt="2">
        <dgm:presLayoutVars>
          <dgm:chPref val="3"/>
        </dgm:presLayoutVars>
      </dgm:prSet>
      <dgm:spPr/>
    </dgm:pt>
    <dgm:pt modelId="{BD533BAC-6A80-4B5B-95F4-E5E12E74EB78}" type="pres">
      <dgm:prSet presAssocID="{43C2ED02-8D8E-4304-BE8A-0C085337BC21}" presName="hierChild2" presStyleCnt="0"/>
      <dgm:spPr/>
    </dgm:pt>
    <dgm:pt modelId="{A5EB2369-F840-409B-BC1C-ECB531434362}" type="pres">
      <dgm:prSet presAssocID="{7E9BCEE0-BC01-420A-B96A-C3657E7CA882}" presName="hierRoot1" presStyleCnt="0"/>
      <dgm:spPr/>
    </dgm:pt>
    <dgm:pt modelId="{7C9F969D-75FB-4587-87C4-E54676DFC269}" type="pres">
      <dgm:prSet presAssocID="{7E9BCEE0-BC01-420A-B96A-C3657E7CA882}" presName="composite" presStyleCnt="0"/>
      <dgm:spPr/>
    </dgm:pt>
    <dgm:pt modelId="{B783E741-AE93-41B4-8E72-92560EC95E03}" type="pres">
      <dgm:prSet presAssocID="{7E9BCEE0-BC01-420A-B96A-C3657E7CA882}" presName="background" presStyleLbl="node0" presStyleIdx="1" presStyleCnt="2"/>
      <dgm:spPr/>
    </dgm:pt>
    <dgm:pt modelId="{F0F3DD99-51DD-4F68-A9FB-06B0E41DA93A}" type="pres">
      <dgm:prSet presAssocID="{7E9BCEE0-BC01-420A-B96A-C3657E7CA882}" presName="text" presStyleLbl="fgAcc0" presStyleIdx="1" presStyleCnt="2">
        <dgm:presLayoutVars>
          <dgm:chPref val="3"/>
        </dgm:presLayoutVars>
      </dgm:prSet>
      <dgm:spPr/>
    </dgm:pt>
    <dgm:pt modelId="{3650702A-DDBA-453B-A2BB-A3888A8D37F9}" type="pres">
      <dgm:prSet presAssocID="{7E9BCEE0-BC01-420A-B96A-C3657E7CA882}" presName="hierChild2" presStyleCnt="0"/>
      <dgm:spPr/>
    </dgm:pt>
  </dgm:ptLst>
  <dgm:cxnLst>
    <dgm:cxn modelId="{B7EF581C-686C-48B1-B2D1-A84C6252BEC4}" type="presOf" srcId="{34C2B1C1-086B-46D6-8710-D7F0E91F47F2}" destId="{4135F93F-9C2B-4126-9CF3-27D6B0460156}" srcOrd="0" destOrd="0" presId="urn:microsoft.com/office/officeart/2005/8/layout/hierarchy1"/>
    <dgm:cxn modelId="{AA6F603B-01D4-4E4E-9ADA-B775DA2FF721}" type="presOf" srcId="{43C2ED02-8D8E-4304-BE8A-0C085337BC21}" destId="{9610F043-5564-4260-8FE7-FAD37FB9ECE1}" srcOrd="0" destOrd="0" presId="urn:microsoft.com/office/officeart/2005/8/layout/hierarchy1"/>
    <dgm:cxn modelId="{3334D564-2403-4787-B957-CF914421DBE0}" type="presOf" srcId="{7E9BCEE0-BC01-420A-B96A-C3657E7CA882}" destId="{F0F3DD99-51DD-4F68-A9FB-06B0E41DA93A}" srcOrd="0" destOrd="0" presId="urn:microsoft.com/office/officeart/2005/8/layout/hierarchy1"/>
    <dgm:cxn modelId="{4E956A6A-DF19-438A-8CC7-3FF7731361B0}" srcId="{34C2B1C1-086B-46D6-8710-D7F0E91F47F2}" destId="{43C2ED02-8D8E-4304-BE8A-0C085337BC21}" srcOrd="0" destOrd="0" parTransId="{E6834F1F-35F9-4011-9278-64D59E19F14B}" sibTransId="{2F8D01BD-7F86-4214-B273-7494105A745D}"/>
    <dgm:cxn modelId="{3BDCA0DF-5932-4126-9448-8C4129EE32CB}" srcId="{34C2B1C1-086B-46D6-8710-D7F0E91F47F2}" destId="{7E9BCEE0-BC01-420A-B96A-C3657E7CA882}" srcOrd="1" destOrd="0" parTransId="{81C36257-3DC6-4F22-93E5-BDF7455E1A72}" sibTransId="{776BA308-78AA-4706-959F-96D43FB4AFCE}"/>
    <dgm:cxn modelId="{56B17059-CE8B-472D-A8E8-AACE5E6150BE}" type="presParOf" srcId="{4135F93F-9C2B-4126-9CF3-27D6B0460156}" destId="{C4172BCB-BB27-4689-88A8-F8951135285B}" srcOrd="0" destOrd="0" presId="urn:microsoft.com/office/officeart/2005/8/layout/hierarchy1"/>
    <dgm:cxn modelId="{F3B33B7F-4253-4B92-A984-E2DC8F52D330}" type="presParOf" srcId="{C4172BCB-BB27-4689-88A8-F8951135285B}" destId="{DAA3BEE7-9D97-4A82-9204-E034B331B4CE}" srcOrd="0" destOrd="0" presId="urn:microsoft.com/office/officeart/2005/8/layout/hierarchy1"/>
    <dgm:cxn modelId="{86D4B16D-9787-4765-92A6-10B3F2C6E8FE}" type="presParOf" srcId="{DAA3BEE7-9D97-4A82-9204-E034B331B4CE}" destId="{C41ED27B-3E3A-4926-BAA8-0A379B2776BE}" srcOrd="0" destOrd="0" presId="urn:microsoft.com/office/officeart/2005/8/layout/hierarchy1"/>
    <dgm:cxn modelId="{545D8BCE-925A-409B-ACC2-E7B02099B909}" type="presParOf" srcId="{DAA3BEE7-9D97-4A82-9204-E034B331B4CE}" destId="{9610F043-5564-4260-8FE7-FAD37FB9ECE1}" srcOrd="1" destOrd="0" presId="urn:microsoft.com/office/officeart/2005/8/layout/hierarchy1"/>
    <dgm:cxn modelId="{E26B5659-DCDE-483E-9B21-6157FBA0E6D6}" type="presParOf" srcId="{C4172BCB-BB27-4689-88A8-F8951135285B}" destId="{BD533BAC-6A80-4B5B-95F4-E5E12E74EB78}" srcOrd="1" destOrd="0" presId="urn:microsoft.com/office/officeart/2005/8/layout/hierarchy1"/>
    <dgm:cxn modelId="{DE86963C-9EFC-4D0C-A7D9-C9319BBC0007}" type="presParOf" srcId="{4135F93F-9C2B-4126-9CF3-27D6B0460156}" destId="{A5EB2369-F840-409B-BC1C-ECB531434362}" srcOrd="1" destOrd="0" presId="urn:microsoft.com/office/officeart/2005/8/layout/hierarchy1"/>
    <dgm:cxn modelId="{2CE75B84-C568-410B-AB45-7D1D626EB5C5}" type="presParOf" srcId="{A5EB2369-F840-409B-BC1C-ECB531434362}" destId="{7C9F969D-75FB-4587-87C4-E54676DFC269}" srcOrd="0" destOrd="0" presId="urn:microsoft.com/office/officeart/2005/8/layout/hierarchy1"/>
    <dgm:cxn modelId="{694CBED5-37A2-48CB-B134-85C745594B3E}" type="presParOf" srcId="{7C9F969D-75FB-4587-87C4-E54676DFC269}" destId="{B783E741-AE93-41B4-8E72-92560EC95E03}" srcOrd="0" destOrd="0" presId="urn:microsoft.com/office/officeart/2005/8/layout/hierarchy1"/>
    <dgm:cxn modelId="{F5637822-105F-45C0-9A7A-300365349AFA}" type="presParOf" srcId="{7C9F969D-75FB-4587-87C4-E54676DFC269}" destId="{F0F3DD99-51DD-4F68-A9FB-06B0E41DA93A}" srcOrd="1" destOrd="0" presId="urn:microsoft.com/office/officeart/2005/8/layout/hierarchy1"/>
    <dgm:cxn modelId="{67557FE3-E40D-4840-9E6B-F21E3F4AACC9}" type="presParOf" srcId="{A5EB2369-F840-409B-BC1C-ECB531434362}" destId="{3650702A-DDBA-453B-A2BB-A3888A8D37F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8BA468-6FF7-427B-BCF4-59F46314B87B}" type="doc">
      <dgm:prSet loTypeId="urn:microsoft.com/office/officeart/2018/5/layout/CenteredIconLabelDescriptionList" loCatId="icon" qsTypeId="urn:microsoft.com/office/officeart/2005/8/quickstyle/simple1" qsCatId="simple" csTypeId="urn:microsoft.com/office/officeart/2018/5/colors/Iconchunking_neutralbg_accent1_2" csCatId="accent1" phldr="1"/>
      <dgm:spPr/>
      <dgm:t>
        <a:bodyPr/>
        <a:lstStyle/>
        <a:p>
          <a:endParaRPr lang="en-US"/>
        </a:p>
      </dgm:t>
    </dgm:pt>
    <dgm:pt modelId="{7E305D43-A682-431A-B007-0626D284329B}">
      <dgm:prSet custT="1"/>
      <dgm:spPr/>
      <dgm:t>
        <a:bodyPr/>
        <a:lstStyle/>
        <a:p>
          <a:pPr>
            <a:lnSpc>
              <a:spcPct val="100000"/>
            </a:lnSpc>
            <a:defRPr b="1"/>
          </a:pPr>
          <a:r>
            <a:rPr lang="en-US" sz="2400" dirty="0"/>
            <a:t>Articulate</a:t>
          </a:r>
        </a:p>
      </dgm:t>
    </dgm:pt>
    <dgm:pt modelId="{23EB377F-A1E2-4768-9A78-12BB41D1A464}" type="parTrans" cxnId="{E95C6418-71B3-4DC7-8231-2837243AB9F3}">
      <dgm:prSet/>
      <dgm:spPr/>
      <dgm:t>
        <a:bodyPr/>
        <a:lstStyle/>
        <a:p>
          <a:endParaRPr lang="en-US"/>
        </a:p>
      </dgm:t>
    </dgm:pt>
    <dgm:pt modelId="{6CF47850-4C7A-40BF-96D4-8709410C4390}" type="sibTrans" cxnId="{E95C6418-71B3-4DC7-8231-2837243AB9F3}">
      <dgm:prSet/>
      <dgm:spPr/>
      <dgm:t>
        <a:bodyPr/>
        <a:lstStyle/>
        <a:p>
          <a:endParaRPr lang="en-US"/>
        </a:p>
      </dgm:t>
    </dgm:pt>
    <dgm:pt modelId="{548E8881-F941-40E0-8827-08D5E49ED5DF}">
      <dgm:prSet custT="1"/>
      <dgm:spPr/>
      <dgm:t>
        <a:bodyPr/>
        <a:lstStyle/>
        <a:p>
          <a:pPr>
            <a:lnSpc>
              <a:spcPct val="100000"/>
            </a:lnSpc>
          </a:pPr>
          <a:r>
            <a:rPr lang="en-US" sz="2400" dirty="0"/>
            <a:t>Articulate Core Values </a:t>
          </a:r>
        </a:p>
      </dgm:t>
    </dgm:pt>
    <dgm:pt modelId="{A9EF0DE3-DD90-4A31-80C8-F4E044DC9425}" type="parTrans" cxnId="{4E13D9E3-482F-40D4-9005-26AD709C6C7C}">
      <dgm:prSet/>
      <dgm:spPr/>
      <dgm:t>
        <a:bodyPr/>
        <a:lstStyle/>
        <a:p>
          <a:endParaRPr lang="en-US"/>
        </a:p>
      </dgm:t>
    </dgm:pt>
    <dgm:pt modelId="{0EA76B1B-BF3B-4E8F-9072-F5113426FD7C}" type="sibTrans" cxnId="{4E13D9E3-482F-40D4-9005-26AD709C6C7C}">
      <dgm:prSet/>
      <dgm:spPr/>
      <dgm:t>
        <a:bodyPr/>
        <a:lstStyle/>
        <a:p>
          <a:endParaRPr lang="en-US"/>
        </a:p>
      </dgm:t>
    </dgm:pt>
    <dgm:pt modelId="{704D8374-565D-4D2E-8AB9-6119A9E48338}">
      <dgm:prSet custT="1"/>
      <dgm:spPr/>
      <dgm:t>
        <a:bodyPr/>
        <a:lstStyle/>
        <a:p>
          <a:pPr>
            <a:lnSpc>
              <a:spcPct val="100000"/>
            </a:lnSpc>
            <a:defRPr b="1"/>
          </a:pPr>
          <a:r>
            <a:rPr lang="en-US" sz="2400" dirty="0"/>
            <a:t>Build</a:t>
          </a:r>
        </a:p>
      </dgm:t>
    </dgm:pt>
    <dgm:pt modelId="{48EC4AD5-3BE0-4A35-A7B8-9A2312FFD00D}" type="parTrans" cxnId="{4EBA6A51-F01E-42D5-8FFA-5349571ED503}">
      <dgm:prSet/>
      <dgm:spPr/>
      <dgm:t>
        <a:bodyPr/>
        <a:lstStyle/>
        <a:p>
          <a:endParaRPr lang="en-US"/>
        </a:p>
      </dgm:t>
    </dgm:pt>
    <dgm:pt modelId="{3C7FC39F-C601-4EA5-AA4C-73C8A4B10F1A}" type="sibTrans" cxnId="{4EBA6A51-F01E-42D5-8FFA-5349571ED503}">
      <dgm:prSet/>
      <dgm:spPr/>
      <dgm:t>
        <a:bodyPr/>
        <a:lstStyle/>
        <a:p>
          <a:endParaRPr lang="en-US"/>
        </a:p>
      </dgm:t>
    </dgm:pt>
    <dgm:pt modelId="{32F94C33-E1F2-45F5-A3E1-EA4410B5E321}">
      <dgm:prSet custT="1"/>
      <dgm:spPr/>
      <dgm:t>
        <a:bodyPr/>
        <a:lstStyle/>
        <a:p>
          <a:pPr>
            <a:lnSpc>
              <a:spcPct val="100000"/>
            </a:lnSpc>
          </a:pPr>
          <a:r>
            <a:rPr lang="en-US" sz="2400" dirty="0"/>
            <a:t>Build Consensus Around Mission, Vision and Desired Impact</a:t>
          </a:r>
        </a:p>
      </dgm:t>
    </dgm:pt>
    <dgm:pt modelId="{4CABBFD2-167D-400E-9D27-9784051E3D88}" type="parTrans" cxnId="{962778E3-2E3B-412E-9900-DCB24EE10B5C}">
      <dgm:prSet/>
      <dgm:spPr/>
      <dgm:t>
        <a:bodyPr/>
        <a:lstStyle/>
        <a:p>
          <a:endParaRPr lang="en-US"/>
        </a:p>
      </dgm:t>
    </dgm:pt>
    <dgm:pt modelId="{D65DB91E-28BB-4C4E-9FCC-D2EFD1AB8630}" type="sibTrans" cxnId="{962778E3-2E3B-412E-9900-DCB24EE10B5C}">
      <dgm:prSet/>
      <dgm:spPr/>
      <dgm:t>
        <a:bodyPr/>
        <a:lstStyle/>
        <a:p>
          <a:endParaRPr lang="en-US"/>
        </a:p>
      </dgm:t>
    </dgm:pt>
    <dgm:pt modelId="{D8C95F01-A61C-4402-8E43-77BAEFA34785}">
      <dgm:prSet custT="1"/>
      <dgm:spPr/>
      <dgm:t>
        <a:bodyPr/>
        <a:lstStyle/>
        <a:p>
          <a:pPr>
            <a:lnSpc>
              <a:spcPct val="100000"/>
            </a:lnSpc>
            <a:defRPr b="1"/>
          </a:pPr>
          <a:r>
            <a:rPr lang="en-US" sz="2400" dirty="0"/>
            <a:t>Gain</a:t>
          </a:r>
        </a:p>
      </dgm:t>
    </dgm:pt>
    <dgm:pt modelId="{B2DBA1EA-A93F-4404-8B6B-DFFD21EFDB12}" type="parTrans" cxnId="{9EC11CAB-E501-4399-9926-A24AF3E878C4}">
      <dgm:prSet/>
      <dgm:spPr/>
      <dgm:t>
        <a:bodyPr/>
        <a:lstStyle/>
        <a:p>
          <a:endParaRPr lang="en-US"/>
        </a:p>
      </dgm:t>
    </dgm:pt>
    <dgm:pt modelId="{58CF8FB2-850D-4A52-8AA4-3F3F9139A9F4}" type="sibTrans" cxnId="{9EC11CAB-E501-4399-9926-A24AF3E878C4}">
      <dgm:prSet/>
      <dgm:spPr/>
      <dgm:t>
        <a:bodyPr/>
        <a:lstStyle/>
        <a:p>
          <a:endParaRPr lang="en-US"/>
        </a:p>
      </dgm:t>
    </dgm:pt>
    <dgm:pt modelId="{06A4F043-5CBE-4CB1-AF26-F88F93189DEF}">
      <dgm:prSet custT="1"/>
      <dgm:spPr/>
      <dgm:t>
        <a:bodyPr/>
        <a:lstStyle/>
        <a:p>
          <a:pPr>
            <a:lnSpc>
              <a:spcPct val="100000"/>
            </a:lnSpc>
          </a:pPr>
          <a:r>
            <a:rPr lang="en-US" sz="2400" dirty="0"/>
            <a:t>Gain Clarity Regarding How Values Inform Our Practice </a:t>
          </a:r>
        </a:p>
      </dgm:t>
    </dgm:pt>
    <dgm:pt modelId="{78A799D1-67F7-4AE0-9085-13165582D141}" type="parTrans" cxnId="{0BCFF5EB-D6A5-4F87-A23D-BB670276F4C0}">
      <dgm:prSet/>
      <dgm:spPr/>
      <dgm:t>
        <a:bodyPr/>
        <a:lstStyle/>
        <a:p>
          <a:endParaRPr lang="en-US"/>
        </a:p>
      </dgm:t>
    </dgm:pt>
    <dgm:pt modelId="{413CFA7C-4B3C-4CAB-94F4-7BF6882DF2E7}" type="sibTrans" cxnId="{0BCFF5EB-D6A5-4F87-A23D-BB670276F4C0}">
      <dgm:prSet/>
      <dgm:spPr/>
      <dgm:t>
        <a:bodyPr/>
        <a:lstStyle/>
        <a:p>
          <a:endParaRPr lang="en-US"/>
        </a:p>
      </dgm:t>
    </dgm:pt>
    <dgm:pt modelId="{1EBC666A-D2B7-4E98-9BED-F4788E210AA7}">
      <dgm:prSet custT="1"/>
      <dgm:spPr/>
      <dgm:t>
        <a:bodyPr/>
        <a:lstStyle/>
        <a:p>
          <a:pPr>
            <a:lnSpc>
              <a:spcPct val="100000"/>
            </a:lnSpc>
            <a:defRPr b="1"/>
          </a:pPr>
          <a:r>
            <a:rPr lang="en-US" sz="2400" dirty="0"/>
            <a:t>Develop</a:t>
          </a:r>
        </a:p>
      </dgm:t>
    </dgm:pt>
    <dgm:pt modelId="{CC49A975-C2A4-4989-8269-5286D2CADC6F}" type="parTrans" cxnId="{AC53AA77-9495-4D49-B533-E47A5CA03101}">
      <dgm:prSet/>
      <dgm:spPr/>
      <dgm:t>
        <a:bodyPr/>
        <a:lstStyle/>
        <a:p>
          <a:endParaRPr lang="en-US"/>
        </a:p>
      </dgm:t>
    </dgm:pt>
    <dgm:pt modelId="{B3245904-EC3D-4CF8-ABE3-C910217F7B39}" type="sibTrans" cxnId="{AC53AA77-9495-4D49-B533-E47A5CA03101}">
      <dgm:prSet/>
      <dgm:spPr/>
      <dgm:t>
        <a:bodyPr/>
        <a:lstStyle/>
        <a:p>
          <a:endParaRPr lang="en-US"/>
        </a:p>
      </dgm:t>
    </dgm:pt>
    <dgm:pt modelId="{C8BAB23C-35E8-460A-8947-A4D3ED03CCE4}">
      <dgm:prSet custT="1"/>
      <dgm:spPr/>
      <dgm:t>
        <a:bodyPr/>
        <a:lstStyle/>
        <a:p>
          <a:pPr>
            <a:lnSpc>
              <a:spcPct val="100000"/>
            </a:lnSpc>
          </a:pPr>
          <a:r>
            <a:rPr lang="en-US" sz="2400" dirty="0"/>
            <a:t>Develop a Framework to Guide Organizational Activities Going Forward</a:t>
          </a:r>
        </a:p>
      </dgm:t>
    </dgm:pt>
    <dgm:pt modelId="{A8973037-6B81-452A-B5A9-38348AEE69FE}" type="parTrans" cxnId="{B2B01F93-8A36-4787-80DE-3904D052D076}">
      <dgm:prSet/>
      <dgm:spPr/>
      <dgm:t>
        <a:bodyPr/>
        <a:lstStyle/>
        <a:p>
          <a:endParaRPr lang="en-US"/>
        </a:p>
      </dgm:t>
    </dgm:pt>
    <dgm:pt modelId="{42037BA9-D954-48B6-B522-10ED180C6500}" type="sibTrans" cxnId="{B2B01F93-8A36-4787-80DE-3904D052D076}">
      <dgm:prSet/>
      <dgm:spPr/>
      <dgm:t>
        <a:bodyPr/>
        <a:lstStyle/>
        <a:p>
          <a:endParaRPr lang="en-US"/>
        </a:p>
      </dgm:t>
    </dgm:pt>
    <dgm:pt modelId="{60A737E4-6B69-458C-9DCB-CC459811C31C}" type="pres">
      <dgm:prSet presAssocID="{B28BA468-6FF7-427B-BCF4-59F46314B87B}" presName="root" presStyleCnt="0">
        <dgm:presLayoutVars>
          <dgm:dir/>
          <dgm:resizeHandles val="exact"/>
        </dgm:presLayoutVars>
      </dgm:prSet>
      <dgm:spPr/>
    </dgm:pt>
    <dgm:pt modelId="{DAC4AF6D-1AD0-40A6-95E6-279724D71AB8}" type="pres">
      <dgm:prSet presAssocID="{7E305D43-A682-431A-B007-0626D284329B}" presName="compNode" presStyleCnt="0"/>
      <dgm:spPr/>
    </dgm:pt>
    <dgm:pt modelId="{7657857C-D884-488C-8DC0-ACB6A768B1DA}" type="pres">
      <dgm:prSet presAssocID="{7E305D43-A682-431A-B007-0626D284329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llseye"/>
        </a:ext>
      </dgm:extLst>
    </dgm:pt>
    <dgm:pt modelId="{6A173605-0433-404B-B7C9-3BACE30FE865}" type="pres">
      <dgm:prSet presAssocID="{7E305D43-A682-431A-B007-0626D284329B}" presName="iconSpace" presStyleCnt="0"/>
      <dgm:spPr/>
    </dgm:pt>
    <dgm:pt modelId="{4E30ADA4-4473-4942-A7DF-5F4A9A1F4E89}" type="pres">
      <dgm:prSet presAssocID="{7E305D43-A682-431A-B007-0626D284329B}" presName="parTx" presStyleLbl="revTx" presStyleIdx="0" presStyleCnt="8">
        <dgm:presLayoutVars>
          <dgm:chMax val="0"/>
          <dgm:chPref val="0"/>
        </dgm:presLayoutVars>
      </dgm:prSet>
      <dgm:spPr/>
    </dgm:pt>
    <dgm:pt modelId="{4D79A68F-29DA-41E0-8CCF-02965C2F1755}" type="pres">
      <dgm:prSet presAssocID="{7E305D43-A682-431A-B007-0626D284329B}" presName="txSpace" presStyleCnt="0"/>
      <dgm:spPr/>
    </dgm:pt>
    <dgm:pt modelId="{3B96AA92-6EDC-4CC6-ABB2-892409ACFDD4}" type="pres">
      <dgm:prSet presAssocID="{7E305D43-A682-431A-B007-0626D284329B}" presName="desTx" presStyleLbl="revTx" presStyleIdx="1" presStyleCnt="8">
        <dgm:presLayoutVars/>
      </dgm:prSet>
      <dgm:spPr/>
    </dgm:pt>
    <dgm:pt modelId="{B4474915-68EC-4AC8-A80E-8A897DF75B25}" type="pres">
      <dgm:prSet presAssocID="{6CF47850-4C7A-40BF-96D4-8709410C4390}" presName="sibTrans" presStyleCnt="0"/>
      <dgm:spPr/>
    </dgm:pt>
    <dgm:pt modelId="{A3DD6875-2489-44B0-8994-2D12413AE2AF}" type="pres">
      <dgm:prSet presAssocID="{704D8374-565D-4D2E-8AB9-6119A9E48338}" presName="compNode" presStyleCnt="0"/>
      <dgm:spPr/>
    </dgm:pt>
    <dgm:pt modelId="{07F40571-65E1-4DBC-988C-3CB825D424F8}" type="pres">
      <dgm:prSet presAssocID="{704D8374-565D-4D2E-8AB9-6119A9E4833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shake"/>
        </a:ext>
      </dgm:extLst>
    </dgm:pt>
    <dgm:pt modelId="{339BFF97-9D9C-4E01-B489-EF84FE87039A}" type="pres">
      <dgm:prSet presAssocID="{704D8374-565D-4D2E-8AB9-6119A9E48338}" presName="iconSpace" presStyleCnt="0"/>
      <dgm:spPr/>
    </dgm:pt>
    <dgm:pt modelId="{B48BF7A1-2D10-44DD-9B57-8A729478169F}" type="pres">
      <dgm:prSet presAssocID="{704D8374-565D-4D2E-8AB9-6119A9E48338}" presName="parTx" presStyleLbl="revTx" presStyleIdx="2" presStyleCnt="8">
        <dgm:presLayoutVars>
          <dgm:chMax val="0"/>
          <dgm:chPref val="0"/>
        </dgm:presLayoutVars>
      </dgm:prSet>
      <dgm:spPr/>
    </dgm:pt>
    <dgm:pt modelId="{787F1B3E-34F5-4FE9-9EA9-5238B9886743}" type="pres">
      <dgm:prSet presAssocID="{704D8374-565D-4D2E-8AB9-6119A9E48338}" presName="txSpace" presStyleCnt="0"/>
      <dgm:spPr/>
    </dgm:pt>
    <dgm:pt modelId="{A7FF4241-4949-4E1E-94CA-0CF8EF37BB9F}" type="pres">
      <dgm:prSet presAssocID="{704D8374-565D-4D2E-8AB9-6119A9E48338}" presName="desTx" presStyleLbl="revTx" presStyleIdx="3" presStyleCnt="8">
        <dgm:presLayoutVars/>
      </dgm:prSet>
      <dgm:spPr/>
    </dgm:pt>
    <dgm:pt modelId="{B241118E-73CE-4970-9911-49F44C927F0B}" type="pres">
      <dgm:prSet presAssocID="{3C7FC39F-C601-4EA5-AA4C-73C8A4B10F1A}" presName="sibTrans" presStyleCnt="0"/>
      <dgm:spPr/>
    </dgm:pt>
    <dgm:pt modelId="{48820C4D-DC03-4A29-9390-6D2D9ABE61EA}" type="pres">
      <dgm:prSet presAssocID="{D8C95F01-A61C-4402-8E43-77BAEFA34785}" presName="compNode" presStyleCnt="0"/>
      <dgm:spPr/>
    </dgm:pt>
    <dgm:pt modelId="{D0BFB686-C98F-46CF-B5E7-B0FF5D22B30E}" type="pres">
      <dgm:prSet presAssocID="{D8C95F01-A61C-4402-8E43-77BAEFA34785}"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d with Gears"/>
        </a:ext>
      </dgm:extLst>
    </dgm:pt>
    <dgm:pt modelId="{F2595B95-8DC7-47AE-80F4-9BC2EAE2DD1F}" type="pres">
      <dgm:prSet presAssocID="{D8C95F01-A61C-4402-8E43-77BAEFA34785}" presName="iconSpace" presStyleCnt="0"/>
      <dgm:spPr/>
    </dgm:pt>
    <dgm:pt modelId="{D1A503AE-519B-474E-B81E-2A0CEBA19B8F}" type="pres">
      <dgm:prSet presAssocID="{D8C95F01-A61C-4402-8E43-77BAEFA34785}" presName="parTx" presStyleLbl="revTx" presStyleIdx="4" presStyleCnt="8">
        <dgm:presLayoutVars>
          <dgm:chMax val="0"/>
          <dgm:chPref val="0"/>
        </dgm:presLayoutVars>
      </dgm:prSet>
      <dgm:spPr/>
    </dgm:pt>
    <dgm:pt modelId="{6A897E11-13A7-4700-BD59-5E82C550005F}" type="pres">
      <dgm:prSet presAssocID="{D8C95F01-A61C-4402-8E43-77BAEFA34785}" presName="txSpace" presStyleCnt="0"/>
      <dgm:spPr/>
    </dgm:pt>
    <dgm:pt modelId="{A6AE438F-5774-40A0-BA0D-99075053E28C}" type="pres">
      <dgm:prSet presAssocID="{D8C95F01-A61C-4402-8E43-77BAEFA34785}" presName="desTx" presStyleLbl="revTx" presStyleIdx="5" presStyleCnt="8">
        <dgm:presLayoutVars/>
      </dgm:prSet>
      <dgm:spPr/>
    </dgm:pt>
    <dgm:pt modelId="{61CB4CA2-3DD1-48EC-AA46-11974738875E}" type="pres">
      <dgm:prSet presAssocID="{58CF8FB2-850D-4A52-8AA4-3F3F9139A9F4}" presName="sibTrans" presStyleCnt="0"/>
      <dgm:spPr/>
    </dgm:pt>
    <dgm:pt modelId="{5E98B0CD-582E-4C03-AFE1-8C7DA1D97E9E}" type="pres">
      <dgm:prSet presAssocID="{1EBC666A-D2B7-4E98-9BED-F4788E210AA7}" presName="compNode" presStyleCnt="0"/>
      <dgm:spPr/>
    </dgm:pt>
    <dgm:pt modelId="{0FFC36FC-4B1E-4CD9-948B-E8084ABE0C54}" type="pres">
      <dgm:prSet presAssocID="{1EBC666A-D2B7-4E98-9BED-F4788E210AA7}"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eeting"/>
        </a:ext>
      </dgm:extLst>
    </dgm:pt>
    <dgm:pt modelId="{3796B5F7-2505-477B-913E-658566ED2207}" type="pres">
      <dgm:prSet presAssocID="{1EBC666A-D2B7-4E98-9BED-F4788E210AA7}" presName="iconSpace" presStyleCnt="0"/>
      <dgm:spPr/>
    </dgm:pt>
    <dgm:pt modelId="{583F6C39-BA22-4CA8-AB97-3FC90C3B2492}" type="pres">
      <dgm:prSet presAssocID="{1EBC666A-D2B7-4E98-9BED-F4788E210AA7}" presName="parTx" presStyleLbl="revTx" presStyleIdx="6" presStyleCnt="8">
        <dgm:presLayoutVars>
          <dgm:chMax val="0"/>
          <dgm:chPref val="0"/>
        </dgm:presLayoutVars>
      </dgm:prSet>
      <dgm:spPr/>
    </dgm:pt>
    <dgm:pt modelId="{B3CF1431-87FD-470B-9292-37DFB6E9DB28}" type="pres">
      <dgm:prSet presAssocID="{1EBC666A-D2B7-4E98-9BED-F4788E210AA7}" presName="txSpace" presStyleCnt="0"/>
      <dgm:spPr/>
    </dgm:pt>
    <dgm:pt modelId="{B2469FA6-C76E-4891-8860-60A1BD597B62}" type="pres">
      <dgm:prSet presAssocID="{1EBC666A-D2B7-4E98-9BED-F4788E210AA7}" presName="desTx" presStyleLbl="revTx" presStyleIdx="7" presStyleCnt="8">
        <dgm:presLayoutVars/>
      </dgm:prSet>
      <dgm:spPr/>
    </dgm:pt>
  </dgm:ptLst>
  <dgm:cxnLst>
    <dgm:cxn modelId="{E95C6418-71B3-4DC7-8231-2837243AB9F3}" srcId="{B28BA468-6FF7-427B-BCF4-59F46314B87B}" destId="{7E305D43-A682-431A-B007-0626D284329B}" srcOrd="0" destOrd="0" parTransId="{23EB377F-A1E2-4768-9A78-12BB41D1A464}" sibTransId="{6CF47850-4C7A-40BF-96D4-8709410C4390}"/>
    <dgm:cxn modelId="{1A6C5C2A-2BC5-489D-9B67-BE1C6A0BBAA2}" type="presOf" srcId="{06A4F043-5CBE-4CB1-AF26-F88F93189DEF}" destId="{A6AE438F-5774-40A0-BA0D-99075053E28C}" srcOrd="0" destOrd="0" presId="urn:microsoft.com/office/officeart/2018/5/layout/CenteredIconLabelDescriptionList"/>
    <dgm:cxn modelId="{22FAA262-81BF-4E58-A025-B2BE39DC7B89}" type="presOf" srcId="{32F94C33-E1F2-45F5-A3E1-EA4410B5E321}" destId="{A7FF4241-4949-4E1E-94CA-0CF8EF37BB9F}" srcOrd="0" destOrd="0" presId="urn:microsoft.com/office/officeart/2018/5/layout/CenteredIconLabelDescriptionList"/>
    <dgm:cxn modelId="{02B18A4E-C276-4E64-85A7-C8632B53EEFA}" type="presOf" srcId="{D8C95F01-A61C-4402-8E43-77BAEFA34785}" destId="{D1A503AE-519B-474E-B81E-2A0CEBA19B8F}" srcOrd="0" destOrd="0" presId="urn:microsoft.com/office/officeart/2018/5/layout/CenteredIconLabelDescriptionList"/>
    <dgm:cxn modelId="{4EBA6A51-F01E-42D5-8FFA-5349571ED503}" srcId="{B28BA468-6FF7-427B-BCF4-59F46314B87B}" destId="{704D8374-565D-4D2E-8AB9-6119A9E48338}" srcOrd="1" destOrd="0" parTransId="{48EC4AD5-3BE0-4A35-A7B8-9A2312FFD00D}" sibTransId="{3C7FC39F-C601-4EA5-AA4C-73C8A4B10F1A}"/>
    <dgm:cxn modelId="{AC6DA253-4DCB-43EF-B6C1-1AA4C897A300}" type="presOf" srcId="{1EBC666A-D2B7-4E98-9BED-F4788E210AA7}" destId="{583F6C39-BA22-4CA8-AB97-3FC90C3B2492}" srcOrd="0" destOrd="0" presId="urn:microsoft.com/office/officeart/2018/5/layout/CenteredIconLabelDescriptionList"/>
    <dgm:cxn modelId="{92935D77-B8DB-4A7F-8D49-A2E47795E61E}" type="presOf" srcId="{548E8881-F941-40E0-8827-08D5E49ED5DF}" destId="{3B96AA92-6EDC-4CC6-ABB2-892409ACFDD4}" srcOrd="0" destOrd="0" presId="urn:microsoft.com/office/officeart/2018/5/layout/CenteredIconLabelDescriptionList"/>
    <dgm:cxn modelId="{AC53AA77-9495-4D49-B533-E47A5CA03101}" srcId="{B28BA468-6FF7-427B-BCF4-59F46314B87B}" destId="{1EBC666A-D2B7-4E98-9BED-F4788E210AA7}" srcOrd="3" destOrd="0" parTransId="{CC49A975-C2A4-4989-8269-5286D2CADC6F}" sibTransId="{B3245904-EC3D-4CF8-ABE3-C910217F7B39}"/>
    <dgm:cxn modelId="{0AE70388-1E58-4397-AFEB-0DA984B6385D}" type="presOf" srcId="{C8BAB23C-35E8-460A-8947-A4D3ED03CCE4}" destId="{B2469FA6-C76E-4891-8860-60A1BD597B62}" srcOrd="0" destOrd="0" presId="urn:microsoft.com/office/officeart/2018/5/layout/CenteredIconLabelDescriptionList"/>
    <dgm:cxn modelId="{B2B01F93-8A36-4787-80DE-3904D052D076}" srcId="{1EBC666A-D2B7-4E98-9BED-F4788E210AA7}" destId="{C8BAB23C-35E8-460A-8947-A4D3ED03CCE4}" srcOrd="0" destOrd="0" parTransId="{A8973037-6B81-452A-B5A9-38348AEE69FE}" sibTransId="{42037BA9-D954-48B6-B522-10ED180C6500}"/>
    <dgm:cxn modelId="{94E6CE94-61B6-4A62-8AEB-FF9C2C8D0FAF}" type="presOf" srcId="{7E305D43-A682-431A-B007-0626D284329B}" destId="{4E30ADA4-4473-4942-A7DF-5F4A9A1F4E89}" srcOrd="0" destOrd="0" presId="urn:microsoft.com/office/officeart/2018/5/layout/CenteredIconLabelDescriptionList"/>
    <dgm:cxn modelId="{9EC11CAB-E501-4399-9926-A24AF3E878C4}" srcId="{B28BA468-6FF7-427B-BCF4-59F46314B87B}" destId="{D8C95F01-A61C-4402-8E43-77BAEFA34785}" srcOrd="2" destOrd="0" parTransId="{B2DBA1EA-A93F-4404-8B6B-DFFD21EFDB12}" sibTransId="{58CF8FB2-850D-4A52-8AA4-3F3F9139A9F4}"/>
    <dgm:cxn modelId="{BEC55BDC-E2B8-4C7B-93CE-0411EA030C57}" type="presOf" srcId="{B28BA468-6FF7-427B-BCF4-59F46314B87B}" destId="{60A737E4-6B69-458C-9DCB-CC459811C31C}" srcOrd="0" destOrd="0" presId="urn:microsoft.com/office/officeart/2018/5/layout/CenteredIconLabelDescriptionList"/>
    <dgm:cxn modelId="{962778E3-2E3B-412E-9900-DCB24EE10B5C}" srcId="{704D8374-565D-4D2E-8AB9-6119A9E48338}" destId="{32F94C33-E1F2-45F5-A3E1-EA4410B5E321}" srcOrd="0" destOrd="0" parTransId="{4CABBFD2-167D-400E-9D27-9784051E3D88}" sibTransId="{D65DB91E-28BB-4C4E-9FCC-D2EFD1AB8630}"/>
    <dgm:cxn modelId="{4E13D9E3-482F-40D4-9005-26AD709C6C7C}" srcId="{7E305D43-A682-431A-B007-0626D284329B}" destId="{548E8881-F941-40E0-8827-08D5E49ED5DF}" srcOrd="0" destOrd="0" parTransId="{A9EF0DE3-DD90-4A31-80C8-F4E044DC9425}" sibTransId="{0EA76B1B-BF3B-4E8F-9072-F5113426FD7C}"/>
    <dgm:cxn modelId="{3276DEE6-7F52-4AF1-82F4-008EEE7F6C76}" type="presOf" srcId="{704D8374-565D-4D2E-8AB9-6119A9E48338}" destId="{B48BF7A1-2D10-44DD-9B57-8A729478169F}" srcOrd="0" destOrd="0" presId="urn:microsoft.com/office/officeart/2018/5/layout/CenteredIconLabelDescriptionList"/>
    <dgm:cxn modelId="{0BCFF5EB-D6A5-4F87-A23D-BB670276F4C0}" srcId="{D8C95F01-A61C-4402-8E43-77BAEFA34785}" destId="{06A4F043-5CBE-4CB1-AF26-F88F93189DEF}" srcOrd="0" destOrd="0" parTransId="{78A799D1-67F7-4AE0-9085-13165582D141}" sibTransId="{413CFA7C-4B3C-4CAB-94F4-7BF6882DF2E7}"/>
    <dgm:cxn modelId="{026DC717-B261-42A4-9C1B-A3F75C8EC97C}" type="presParOf" srcId="{60A737E4-6B69-458C-9DCB-CC459811C31C}" destId="{DAC4AF6D-1AD0-40A6-95E6-279724D71AB8}" srcOrd="0" destOrd="0" presId="urn:microsoft.com/office/officeart/2018/5/layout/CenteredIconLabelDescriptionList"/>
    <dgm:cxn modelId="{EA16CB4D-C35F-4240-9CD5-9C9A4B55422B}" type="presParOf" srcId="{DAC4AF6D-1AD0-40A6-95E6-279724D71AB8}" destId="{7657857C-D884-488C-8DC0-ACB6A768B1DA}" srcOrd="0" destOrd="0" presId="urn:microsoft.com/office/officeart/2018/5/layout/CenteredIconLabelDescriptionList"/>
    <dgm:cxn modelId="{EEFADB0E-4787-430D-83F2-EF91BE338A39}" type="presParOf" srcId="{DAC4AF6D-1AD0-40A6-95E6-279724D71AB8}" destId="{6A173605-0433-404B-B7C9-3BACE30FE865}" srcOrd="1" destOrd="0" presId="urn:microsoft.com/office/officeart/2018/5/layout/CenteredIconLabelDescriptionList"/>
    <dgm:cxn modelId="{5FFA62C7-2D47-4922-BC3A-19B3409D7D4F}" type="presParOf" srcId="{DAC4AF6D-1AD0-40A6-95E6-279724D71AB8}" destId="{4E30ADA4-4473-4942-A7DF-5F4A9A1F4E89}" srcOrd="2" destOrd="0" presId="urn:microsoft.com/office/officeart/2018/5/layout/CenteredIconLabelDescriptionList"/>
    <dgm:cxn modelId="{5BD1DC09-1B04-4EF3-8F87-7C94AB6C6494}" type="presParOf" srcId="{DAC4AF6D-1AD0-40A6-95E6-279724D71AB8}" destId="{4D79A68F-29DA-41E0-8CCF-02965C2F1755}" srcOrd="3" destOrd="0" presId="urn:microsoft.com/office/officeart/2018/5/layout/CenteredIconLabelDescriptionList"/>
    <dgm:cxn modelId="{2F61F77D-41A8-44E7-81D4-81E181C3C4BA}" type="presParOf" srcId="{DAC4AF6D-1AD0-40A6-95E6-279724D71AB8}" destId="{3B96AA92-6EDC-4CC6-ABB2-892409ACFDD4}" srcOrd="4" destOrd="0" presId="urn:microsoft.com/office/officeart/2018/5/layout/CenteredIconLabelDescriptionList"/>
    <dgm:cxn modelId="{08587A0E-95BA-4952-BDB5-6E6CE8BCA0D2}" type="presParOf" srcId="{60A737E4-6B69-458C-9DCB-CC459811C31C}" destId="{B4474915-68EC-4AC8-A80E-8A897DF75B25}" srcOrd="1" destOrd="0" presId="urn:microsoft.com/office/officeart/2018/5/layout/CenteredIconLabelDescriptionList"/>
    <dgm:cxn modelId="{DF6BBD2F-AEF1-40CE-9E18-691B99A4C8D4}" type="presParOf" srcId="{60A737E4-6B69-458C-9DCB-CC459811C31C}" destId="{A3DD6875-2489-44B0-8994-2D12413AE2AF}" srcOrd="2" destOrd="0" presId="urn:microsoft.com/office/officeart/2018/5/layout/CenteredIconLabelDescriptionList"/>
    <dgm:cxn modelId="{2CD7DD40-9BBD-4A37-874D-F6F76B0ECE82}" type="presParOf" srcId="{A3DD6875-2489-44B0-8994-2D12413AE2AF}" destId="{07F40571-65E1-4DBC-988C-3CB825D424F8}" srcOrd="0" destOrd="0" presId="urn:microsoft.com/office/officeart/2018/5/layout/CenteredIconLabelDescriptionList"/>
    <dgm:cxn modelId="{967A1069-1C67-4669-98E6-1AB62B8DD5EF}" type="presParOf" srcId="{A3DD6875-2489-44B0-8994-2D12413AE2AF}" destId="{339BFF97-9D9C-4E01-B489-EF84FE87039A}" srcOrd="1" destOrd="0" presId="urn:microsoft.com/office/officeart/2018/5/layout/CenteredIconLabelDescriptionList"/>
    <dgm:cxn modelId="{CD99928B-D7A7-489D-953F-03B6B65F169D}" type="presParOf" srcId="{A3DD6875-2489-44B0-8994-2D12413AE2AF}" destId="{B48BF7A1-2D10-44DD-9B57-8A729478169F}" srcOrd="2" destOrd="0" presId="urn:microsoft.com/office/officeart/2018/5/layout/CenteredIconLabelDescriptionList"/>
    <dgm:cxn modelId="{1D6041EA-4391-4C26-8943-07A2AB42D8B0}" type="presParOf" srcId="{A3DD6875-2489-44B0-8994-2D12413AE2AF}" destId="{787F1B3E-34F5-4FE9-9EA9-5238B9886743}" srcOrd="3" destOrd="0" presId="urn:microsoft.com/office/officeart/2018/5/layout/CenteredIconLabelDescriptionList"/>
    <dgm:cxn modelId="{71B420FD-AC74-43E8-B555-4E03D7CA4DF8}" type="presParOf" srcId="{A3DD6875-2489-44B0-8994-2D12413AE2AF}" destId="{A7FF4241-4949-4E1E-94CA-0CF8EF37BB9F}" srcOrd="4" destOrd="0" presId="urn:microsoft.com/office/officeart/2018/5/layout/CenteredIconLabelDescriptionList"/>
    <dgm:cxn modelId="{F107766C-2B0E-4A0E-80EC-86271B8793E9}" type="presParOf" srcId="{60A737E4-6B69-458C-9DCB-CC459811C31C}" destId="{B241118E-73CE-4970-9911-49F44C927F0B}" srcOrd="3" destOrd="0" presId="urn:microsoft.com/office/officeart/2018/5/layout/CenteredIconLabelDescriptionList"/>
    <dgm:cxn modelId="{EFA6E7DB-74AF-4227-8500-F1A41AC72D77}" type="presParOf" srcId="{60A737E4-6B69-458C-9DCB-CC459811C31C}" destId="{48820C4D-DC03-4A29-9390-6D2D9ABE61EA}" srcOrd="4" destOrd="0" presId="urn:microsoft.com/office/officeart/2018/5/layout/CenteredIconLabelDescriptionList"/>
    <dgm:cxn modelId="{0DA9022B-9199-4852-936C-33737350DF78}" type="presParOf" srcId="{48820C4D-DC03-4A29-9390-6D2D9ABE61EA}" destId="{D0BFB686-C98F-46CF-B5E7-B0FF5D22B30E}" srcOrd="0" destOrd="0" presId="urn:microsoft.com/office/officeart/2018/5/layout/CenteredIconLabelDescriptionList"/>
    <dgm:cxn modelId="{E9988DBA-F2CA-4CF9-B83F-94C9F7F48E40}" type="presParOf" srcId="{48820C4D-DC03-4A29-9390-6D2D9ABE61EA}" destId="{F2595B95-8DC7-47AE-80F4-9BC2EAE2DD1F}" srcOrd="1" destOrd="0" presId="urn:microsoft.com/office/officeart/2018/5/layout/CenteredIconLabelDescriptionList"/>
    <dgm:cxn modelId="{1EABD145-55C4-4272-ACE5-4664C60E20E9}" type="presParOf" srcId="{48820C4D-DC03-4A29-9390-6D2D9ABE61EA}" destId="{D1A503AE-519B-474E-B81E-2A0CEBA19B8F}" srcOrd="2" destOrd="0" presId="urn:microsoft.com/office/officeart/2018/5/layout/CenteredIconLabelDescriptionList"/>
    <dgm:cxn modelId="{DC7657AB-885D-472A-8F79-B4FFF77C635F}" type="presParOf" srcId="{48820C4D-DC03-4A29-9390-6D2D9ABE61EA}" destId="{6A897E11-13A7-4700-BD59-5E82C550005F}" srcOrd="3" destOrd="0" presId="urn:microsoft.com/office/officeart/2018/5/layout/CenteredIconLabelDescriptionList"/>
    <dgm:cxn modelId="{7C4B3048-F551-4499-8696-A570826B3FB0}" type="presParOf" srcId="{48820C4D-DC03-4A29-9390-6D2D9ABE61EA}" destId="{A6AE438F-5774-40A0-BA0D-99075053E28C}" srcOrd="4" destOrd="0" presId="urn:microsoft.com/office/officeart/2018/5/layout/CenteredIconLabelDescriptionList"/>
    <dgm:cxn modelId="{37B0C133-9109-4A30-AA6F-F3136187F6D4}" type="presParOf" srcId="{60A737E4-6B69-458C-9DCB-CC459811C31C}" destId="{61CB4CA2-3DD1-48EC-AA46-11974738875E}" srcOrd="5" destOrd="0" presId="urn:microsoft.com/office/officeart/2018/5/layout/CenteredIconLabelDescriptionList"/>
    <dgm:cxn modelId="{81DE939B-D046-4B5D-9B9D-6CF977D2052A}" type="presParOf" srcId="{60A737E4-6B69-458C-9DCB-CC459811C31C}" destId="{5E98B0CD-582E-4C03-AFE1-8C7DA1D97E9E}" srcOrd="6" destOrd="0" presId="urn:microsoft.com/office/officeart/2018/5/layout/CenteredIconLabelDescriptionList"/>
    <dgm:cxn modelId="{A6C9602B-A7D8-48C9-9C61-11DD6711A424}" type="presParOf" srcId="{5E98B0CD-582E-4C03-AFE1-8C7DA1D97E9E}" destId="{0FFC36FC-4B1E-4CD9-948B-E8084ABE0C54}" srcOrd="0" destOrd="0" presId="urn:microsoft.com/office/officeart/2018/5/layout/CenteredIconLabelDescriptionList"/>
    <dgm:cxn modelId="{684080DA-AC4E-40C0-A4D1-158200C1BEB2}" type="presParOf" srcId="{5E98B0CD-582E-4C03-AFE1-8C7DA1D97E9E}" destId="{3796B5F7-2505-477B-913E-658566ED2207}" srcOrd="1" destOrd="0" presId="urn:microsoft.com/office/officeart/2018/5/layout/CenteredIconLabelDescriptionList"/>
    <dgm:cxn modelId="{8BFDFD91-9609-4332-8E3E-0DAAD162962F}" type="presParOf" srcId="{5E98B0CD-582E-4C03-AFE1-8C7DA1D97E9E}" destId="{583F6C39-BA22-4CA8-AB97-3FC90C3B2492}" srcOrd="2" destOrd="0" presId="urn:microsoft.com/office/officeart/2018/5/layout/CenteredIconLabelDescriptionList"/>
    <dgm:cxn modelId="{604DA846-8627-4716-81F7-03A7BB83A1A1}" type="presParOf" srcId="{5E98B0CD-582E-4C03-AFE1-8C7DA1D97E9E}" destId="{B3CF1431-87FD-470B-9292-37DFB6E9DB28}" srcOrd="3" destOrd="0" presId="urn:microsoft.com/office/officeart/2018/5/layout/CenteredIconLabelDescriptionList"/>
    <dgm:cxn modelId="{D87AF9BF-7575-4B4E-92A0-34FFDD0F27C1}" type="presParOf" srcId="{5E98B0CD-582E-4C03-AFE1-8C7DA1D97E9E}" destId="{B2469FA6-C76E-4891-8860-60A1BD597B62}"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66D0242-FD24-4B6C-800B-467FBF4D8648}" type="doc">
      <dgm:prSet loTypeId="urn:microsoft.com/office/officeart/2005/8/layout/list1" loCatId="list" qsTypeId="urn:microsoft.com/office/officeart/2005/8/quickstyle/simple1" qsCatId="simple" csTypeId="urn:microsoft.com/office/officeart/2005/8/colors/colorful1" csCatId="colorful"/>
      <dgm:spPr/>
      <dgm:t>
        <a:bodyPr/>
        <a:lstStyle/>
        <a:p>
          <a:endParaRPr lang="en-US"/>
        </a:p>
      </dgm:t>
    </dgm:pt>
    <dgm:pt modelId="{7A59B906-A3B5-4637-A7B8-20DFEDD10E4D}">
      <dgm:prSet/>
      <dgm:spPr/>
      <dgm:t>
        <a:bodyPr/>
        <a:lstStyle/>
        <a:p>
          <a:r>
            <a:rPr lang="en-US"/>
            <a:t>Cultivate</a:t>
          </a:r>
        </a:p>
      </dgm:t>
    </dgm:pt>
    <dgm:pt modelId="{C393C5FB-2074-4074-B518-BB8969503198}" type="parTrans" cxnId="{0BA7D1DF-3073-40B7-B3BF-A0CC57CF957D}">
      <dgm:prSet/>
      <dgm:spPr/>
      <dgm:t>
        <a:bodyPr/>
        <a:lstStyle/>
        <a:p>
          <a:endParaRPr lang="en-US"/>
        </a:p>
      </dgm:t>
    </dgm:pt>
    <dgm:pt modelId="{DA988A10-E209-421B-8310-FDB9C17CD94A}" type="sibTrans" cxnId="{0BA7D1DF-3073-40B7-B3BF-A0CC57CF957D}">
      <dgm:prSet/>
      <dgm:spPr/>
      <dgm:t>
        <a:bodyPr/>
        <a:lstStyle/>
        <a:p>
          <a:endParaRPr lang="en-US"/>
        </a:p>
      </dgm:t>
    </dgm:pt>
    <dgm:pt modelId="{E184FA1E-B24F-46A9-A3A1-917EBA7404DD}">
      <dgm:prSet/>
      <dgm:spPr/>
      <dgm:t>
        <a:bodyPr/>
        <a:lstStyle/>
        <a:p>
          <a:r>
            <a:rPr lang="en-US"/>
            <a:t>Cultivate philanthropy for the benefit of the Jewish and broader communities</a:t>
          </a:r>
        </a:p>
      </dgm:t>
    </dgm:pt>
    <dgm:pt modelId="{57A065A2-238A-498E-B54A-05C8138BFBB5}" type="parTrans" cxnId="{71E7F27B-C404-4A9F-9F10-3293EF2CEB83}">
      <dgm:prSet/>
      <dgm:spPr/>
      <dgm:t>
        <a:bodyPr/>
        <a:lstStyle/>
        <a:p>
          <a:endParaRPr lang="en-US"/>
        </a:p>
      </dgm:t>
    </dgm:pt>
    <dgm:pt modelId="{6BBB8F58-1394-4114-B53E-E1C28EA0280E}" type="sibTrans" cxnId="{71E7F27B-C404-4A9F-9F10-3293EF2CEB83}">
      <dgm:prSet/>
      <dgm:spPr/>
      <dgm:t>
        <a:bodyPr/>
        <a:lstStyle/>
        <a:p>
          <a:endParaRPr lang="en-US"/>
        </a:p>
      </dgm:t>
    </dgm:pt>
    <dgm:pt modelId="{64ED946C-6A19-4FAD-A2DF-188AEEF70A9A}">
      <dgm:prSet/>
      <dgm:spPr/>
      <dgm:t>
        <a:bodyPr/>
        <a:lstStyle/>
        <a:p>
          <a:r>
            <a:rPr lang="en-US"/>
            <a:t>Engage</a:t>
          </a:r>
        </a:p>
      </dgm:t>
    </dgm:pt>
    <dgm:pt modelId="{60108EFE-00BC-433A-9F10-A7A7AAF58419}" type="parTrans" cxnId="{12A74065-255A-4A35-830C-62AF63C41A73}">
      <dgm:prSet/>
      <dgm:spPr/>
      <dgm:t>
        <a:bodyPr/>
        <a:lstStyle/>
        <a:p>
          <a:endParaRPr lang="en-US"/>
        </a:p>
      </dgm:t>
    </dgm:pt>
    <dgm:pt modelId="{280BEF1A-F2A4-4FA6-83F7-AE7A99849417}" type="sibTrans" cxnId="{12A74065-255A-4A35-830C-62AF63C41A73}">
      <dgm:prSet/>
      <dgm:spPr/>
      <dgm:t>
        <a:bodyPr/>
        <a:lstStyle/>
        <a:p>
          <a:endParaRPr lang="en-US"/>
        </a:p>
      </dgm:t>
    </dgm:pt>
    <dgm:pt modelId="{4FECD3DD-993E-431B-9638-84308F368D39}">
      <dgm:prSet/>
      <dgm:spPr/>
      <dgm:t>
        <a:bodyPr/>
        <a:lstStyle/>
        <a:p>
          <a:r>
            <a:rPr lang="en-US"/>
            <a:t>Engage donors and partners in the communities with honesty, integrity and transparency</a:t>
          </a:r>
        </a:p>
      </dgm:t>
    </dgm:pt>
    <dgm:pt modelId="{716EBA12-14FC-4DBE-9924-9B1E7ACE789E}" type="parTrans" cxnId="{5AD35964-0222-4BF1-AF77-9120D11D100E}">
      <dgm:prSet/>
      <dgm:spPr/>
      <dgm:t>
        <a:bodyPr/>
        <a:lstStyle/>
        <a:p>
          <a:endParaRPr lang="en-US"/>
        </a:p>
      </dgm:t>
    </dgm:pt>
    <dgm:pt modelId="{F05ADBB9-7491-4479-AB38-0EBB321A9671}" type="sibTrans" cxnId="{5AD35964-0222-4BF1-AF77-9120D11D100E}">
      <dgm:prSet/>
      <dgm:spPr/>
      <dgm:t>
        <a:bodyPr/>
        <a:lstStyle/>
        <a:p>
          <a:endParaRPr lang="en-US"/>
        </a:p>
      </dgm:t>
    </dgm:pt>
    <dgm:pt modelId="{BCBEBE26-FC43-4F47-A941-DD3FCFC5ABD3}">
      <dgm:prSet/>
      <dgm:spPr/>
      <dgm:t>
        <a:bodyPr/>
        <a:lstStyle/>
        <a:p>
          <a:r>
            <a:rPr lang="en-US"/>
            <a:t>Help</a:t>
          </a:r>
        </a:p>
      </dgm:t>
    </dgm:pt>
    <dgm:pt modelId="{EA2053C8-8098-4C70-A655-A10CCD3CF985}" type="parTrans" cxnId="{580CF8C4-CDE4-414F-9EC4-2619428A474E}">
      <dgm:prSet/>
      <dgm:spPr/>
      <dgm:t>
        <a:bodyPr/>
        <a:lstStyle/>
        <a:p>
          <a:endParaRPr lang="en-US"/>
        </a:p>
      </dgm:t>
    </dgm:pt>
    <dgm:pt modelId="{8AA1D0F9-0B6F-4DC2-851C-0ACFA638242A}" type="sibTrans" cxnId="{580CF8C4-CDE4-414F-9EC4-2619428A474E}">
      <dgm:prSet/>
      <dgm:spPr/>
      <dgm:t>
        <a:bodyPr/>
        <a:lstStyle/>
        <a:p>
          <a:endParaRPr lang="en-US"/>
        </a:p>
      </dgm:t>
    </dgm:pt>
    <dgm:pt modelId="{3277F763-DBFD-4869-AB72-31D6525EA5DA}">
      <dgm:prSet/>
      <dgm:spPr/>
      <dgm:t>
        <a:bodyPr/>
        <a:lstStyle/>
        <a:p>
          <a:r>
            <a:rPr lang="en-US"/>
            <a:t>Help donors achieve their philanthropic goals</a:t>
          </a:r>
        </a:p>
      </dgm:t>
    </dgm:pt>
    <dgm:pt modelId="{5DAD5E57-ABB7-4DC1-AE95-60497CC9C436}" type="parTrans" cxnId="{5FA611AE-EDD2-4C0D-9B68-7CC1A887E9CA}">
      <dgm:prSet/>
      <dgm:spPr/>
      <dgm:t>
        <a:bodyPr/>
        <a:lstStyle/>
        <a:p>
          <a:endParaRPr lang="en-US"/>
        </a:p>
      </dgm:t>
    </dgm:pt>
    <dgm:pt modelId="{21624BB9-34D1-4E0B-932F-F30B95597653}" type="sibTrans" cxnId="{5FA611AE-EDD2-4C0D-9B68-7CC1A887E9CA}">
      <dgm:prSet/>
      <dgm:spPr/>
      <dgm:t>
        <a:bodyPr/>
        <a:lstStyle/>
        <a:p>
          <a:endParaRPr lang="en-US"/>
        </a:p>
      </dgm:t>
    </dgm:pt>
    <dgm:pt modelId="{15C446FD-D2AC-4933-9A48-BD24DA699E72}" type="pres">
      <dgm:prSet presAssocID="{066D0242-FD24-4B6C-800B-467FBF4D8648}" presName="linear" presStyleCnt="0">
        <dgm:presLayoutVars>
          <dgm:dir/>
          <dgm:animLvl val="lvl"/>
          <dgm:resizeHandles val="exact"/>
        </dgm:presLayoutVars>
      </dgm:prSet>
      <dgm:spPr/>
    </dgm:pt>
    <dgm:pt modelId="{235A9D1E-E308-4BB6-9B22-28BAC1FE3364}" type="pres">
      <dgm:prSet presAssocID="{7A59B906-A3B5-4637-A7B8-20DFEDD10E4D}" presName="parentLin" presStyleCnt="0"/>
      <dgm:spPr/>
    </dgm:pt>
    <dgm:pt modelId="{CC4D8BA5-0892-4CCB-894D-D3ED97C90441}" type="pres">
      <dgm:prSet presAssocID="{7A59B906-A3B5-4637-A7B8-20DFEDD10E4D}" presName="parentLeftMargin" presStyleLbl="node1" presStyleIdx="0" presStyleCnt="3"/>
      <dgm:spPr/>
    </dgm:pt>
    <dgm:pt modelId="{BF3FE210-CB6B-40B1-9835-CEB3FA11578D}" type="pres">
      <dgm:prSet presAssocID="{7A59B906-A3B5-4637-A7B8-20DFEDD10E4D}" presName="parentText" presStyleLbl="node1" presStyleIdx="0" presStyleCnt="3">
        <dgm:presLayoutVars>
          <dgm:chMax val="0"/>
          <dgm:bulletEnabled val="1"/>
        </dgm:presLayoutVars>
      </dgm:prSet>
      <dgm:spPr/>
    </dgm:pt>
    <dgm:pt modelId="{79F3A332-C69F-4B04-955A-CC0F5EBF4561}" type="pres">
      <dgm:prSet presAssocID="{7A59B906-A3B5-4637-A7B8-20DFEDD10E4D}" presName="negativeSpace" presStyleCnt="0"/>
      <dgm:spPr/>
    </dgm:pt>
    <dgm:pt modelId="{AF274C0D-EC94-4AC0-8CDE-0A62353599B3}" type="pres">
      <dgm:prSet presAssocID="{7A59B906-A3B5-4637-A7B8-20DFEDD10E4D}" presName="childText" presStyleLbl="conFgAcc1" presStyleIdx="0" presStyleCnt="3">
        <dgm:presLayoutVars>
          <dgm:bulletEnabled val="1"/>
        </dgm:presLayoutVars>
      </dgm:prSet>
      <dgm:spPr/>
    </dgm:pt>
    <dgm:pt modelId="{72E55BDB-3FC4-4DF1-933C-8C5B1061CDF0}" type="pres">
      <dgm:prSet presAssocID="{DA988A10-E209-421B-8310-FDB9C17CD94A}" presName="spaceBetweenRectangles" presStyleCnt="0"/>
      <dgm:spPr/>
    </dgm:pt>
    <dgm:pt modelId="{EF5F9C9B-D4CD-4BCA-9B76-0CE5254CCE9F}" type="pres">
      <dgm:prSet presAssocID="{64ED946C-6A19-4FAD-A2DF-188AEEF70A9A}" presName="parentLin" presStyleCnt="0"/>
      <dgm:spPr/>
    </dgm:pt>
    <dgm:pt modelId="{93E1F792-E77F-44C4-ABBA-D3EE1ABBEE19}" type="pres">
      <dgm:prSet presAssocID="{64ED946C-6A19-4FAD-A2DF-188AEEF70A9A}" presName="parentLeftMargin" presStyleLbl="node1" presStyleIdx="0" presStyleCnt="3"/>
      <dgm:spPr/>
    </dgm:pt>
    <dgm:pt modelId="{982337BF-CC52-435F-88EB-FE2CB34D21F4}" type="pres">
      <dgm:prSet presAssocID="{64ED946C-6A19-4FAD-A2DF-188AEEF70A9A}" presName="parentText" presStyleLbl="node1" presStyleIdx="1" presStyleCnt="3">
        <dgm:presLayoutVars>
          <dgm:chMax val="0"/>
          <dgm:bulletEnabled val="1"/>
        </dgm:presLayoutVars>
      </dgm:prSet>
      <dgm:spPr/>
    </dgm:pt>
    <dgm:pt modelId="{9464CADF-2164-4CFE-AECB-5DA57EB37EB0}" type="pres">
      <dgm:prSet presAssocID="{64ED946C-6A19-4FAD-A2DF-188AEEF70A9A}" presName="negativeSpace" presStyleCnt="0"/>
      <dgm:spPr/>
    </dgm:pt>
    <dgm:pt modelId="{55EC7687-12F8-40CD-A093-1B5B212E69C2}" type="pres">
      <dgm:prSet presAssocID="{64ED946C-6A19-4FAD-A2DF-188AEEF70A9A}" presName="childText" presStyleLbl="conFgAcc1" presStyleIdx="1" presStyleCnt="3">
        <dgm:presLayoutVars>
          <dgm:bulletEnabled val="1"/>
        </dgm:presLayoutVars>
      </dgm:prSet>
      <dgm:spPr/>
    </dgm:pt>
    <dgm:pt modelId="{419F0D17-FD4D-460B-86D1-072590178ABD}" type="pres">
      <dgm:prSet presAssocID="{280BEF1A-F2A4-4FA6-83F7-AE7A99849417}" presName="spaceBetweenRectangles" presStyleCnt="0"/>
      <dgm:spPr/>
    </dgm:pt>
    <dgm:pt modelId="{E3B0C624-3F31-44A0-9325-49D5B63DDAA3}" type="pres">
      <dgm:prSet presAssocID="{BCBEBE26-FC43-4F47-A941-DD3FCFC5ABD3}" presName="parentLin" presStyleCnt="0"/>
      <dgm:spPr/>
    </dgm:pt>
    <dgm:pt modelId="{F7841BDA-3F88-4EF0-9D5A-B3FA3839B533}" type="pres">
      <dgm:prSet presAssocID="{BCBEBE26-FC43-4F47-A941-DD3FCFC5ABD3}" presName="parentLeftMargin" presStyleLbl="node1" presStyleIdx="1" presStyleCnt="3"/>
      <dgm:spPr/>
    </dgm:pt>
    <dgm:pt modelId="{D72631E3-C6B3-46D4-9AC4-03329D5295A4}" type="pres">
      <dgm:prSet presAssocID="{BCBEBE26-FC43-4F47-A941-DD3FCFC5ABD3}" presName="parentText" presStyleLbl="node1" presStyleIdx="2" presStyleCnt="3">
        <dgm:presLayoutVars>
          <dgm:chMax val="0"/>
          <dgm:bulletEnabled val="1"/>
        </dgm:presLayoutVars>
      </dgm:prSet>
      <dgm:spPr/>
    </dgm:pt>
    <dgm:pt modelId="{B58FDC86-A4F5-41CB-9C88-D47C95D14CBD}" type="pres">
      <dgm:prSet presAssocID="{BCBEBE26-FC43-4F47-A941-DD3FCFC5ABD3}" presName="negativeSpace" presStyleCnt="0"/>
      <dgm:spPr/>
    </dgm:pt>
    <dgm:pt modelId="{E4091C29-CB1C-4EAD-A38B-60CD9A090A3F}" type="pres">
      <dgm:prSet presAssocID="{BCBEBE26-FC43-4F47-A941-DD3FCFC5ABD3}" presName="childText" presStyleLbl="conFgAcc1" presStyleIdx="2" presStyleCnt="3">
        <dgm:presLayoutVars>
          <dgm:bulletEnabled val="1"/>
        </dgm:presLayoutVars>
      </dgm:prSet>
      <dgm:spPr/>
    </dgm:pt>
  </dgm:ptLst>
  <dgm:cxnLst>
    <dgm:cxn modelId="{8B070A06-B818-4B72-94EA-A9E41F2C3922}" type="presOf" srcId="{BCBEBE26-FC43-4F47-A941-DD3FCFC5ABD3}" destId="{F7841BDA-3F88-4EF0-9D5A-B3FA3839B533}" srcOrd="0" destOrd="0" presId="urn:microsoft.com/office/officeart/2005/8/layout/list1"/>
    <dgm:cxn modelId="{8CD7875D-6454-45B4-B503-760BCEEDF049}" type="presOf" srcId="{7A59B906-A3B5-4637-A7B8-20DFEDD10E4D}" destId="{BF3FE210-CB6B-40B1-9835-CEB3FA11578D}" srcOrd="1" destOrd="0" presId="urn:microsoft.com/office/officeart/2005/8/layout/list1"/>
    <dgm:cxn modelId="{5AD35964-0222-4BF1-AF77-9120D11D100E}" srcId="{64ED946C-6A19-4FAD-A2DF-188AEEF70A9A}" destId="{4FECD3DD-993E-431B-9638-84308F368D39}" srcOrd="0" destOrd="0" parTransId="{716EBA12-14FC-4DBE-9924-9B1E7ACE789E}" sibTransId="{F05ADBB9-7491-4479-AB38-0EBB321A9671}"/>
    <dgm:cxn modelId="{12A74065-255A-4A35-830C-62AF63C41A73}" srcId="{066D0242-FD24-4B6C-800B-467FBF4D8648}" destId="{64ED946C-6A19-4FAD-A2DF-188AEEF70A9A}" srcOrd="1" destOrd="0" parTransId="{60108EFE-00BC-433A-9F10-A7A7AAF58419}" sibTransId="{280BEF1A-F2A4-4FA6-83F7-AE7A99849417}"/>
    <dgm:cxn modelId="{6849F74C-AA7E-456C-922F-D191BE74F9E2}" type="presOf" srcId="{3277F763-DBFD-4869-AB72-31D6525EA5DA}" destId="{E4091C29-CB1C-4EAD-A38B-60CD9A090A3F}" srcOrd="0" destOrd="0" presId="urn:microsoft.com/office/officeart/2005/8/layout/list1"/>
    <dgm:cxn modelId="{31A9FB78-2A85-496A-BB31-7EC646195CA1}" type="presOf" srcId="{4FECD3DD-993E-431B-9638-84308F368D39}" destId="{55EC7687-12F8-40CD-A093-1B5B212E69C2}" srcOrd="0" destOrd="0" presId="urn:microsoft.com/office/officeart/2005/8/layout/list1"/>
    <dgm:cxn modelId="{71E7F27B-C404-4A9F-9F10-3293EF2CEB83}" srcId="{7A59B906-A3B5-4637-A7B8-20DFEDD10E4D}" destId="{E184FA1E-B24F-46A9-A3A1-917EBA7404DD}" srcOrd="0" destOrd="0" parTransId="{57A065A2-238A-498E-B54A-05C8138BFBB5}" sibTransId="{6BBB8F58-1394-4114-B53E-E1C28EA0280E}"/>
    <dgm:cxn modelId="{5FA611AE-EDD2-4C0D-9B68-7CC1A887E9CA}" srcId="{BCBEBE26-FC43-4F47-A941-DD3FCFC5ABD3}" destId="{3277F763-DBFD-4869-AB72-31D6525EA5DA}" srcOrd="0" destOrd="0" parTransId="{5DAD5E57-ABB7-4DC1-AE95-60497CC9C436}" sibTransId="{21624BB9-34D1-4E0B-932F-F30B95597653}"/>
    <dgm:cxn modelId="{D54FD9BC-3C7D-4F5D-89F1-C27569BEC46D}" type="presOf" srcId="{64ED946C-6A19-4FAD-A2DF-188AEEF70A9A}" destId="{93E1F792-E77F-44C4-ABBA-D3EE1ABBEE19}" srcOrd="0" destOrd="0" presId="urn:microsoft.com/office/officeart/2005/8/layout/list1"/>
    <dgm:cxn modelId="{580CF8C4-CDE4-414F-9EC4-2619428A474E}" srcId="{066D0242-FD24-4B6C-800B-467FBF4D8648}" destId="{BCBEBE26-FC43-4F47-A941-DD3FCFC5ABD3}" srcOrd="2" destOrd="0" parTransId="{EA2053C8-8098-4C70-A655-A10CCD3CF985}" sibTransId="{8AA1D0F9-0B6F-4DC2-851C-0ACFA638242A}"/>
    <dgm:cxn modelId="{6CA523D2-1120-4B28-9AEE-8CD1D1607FBA}" type="presOf" srcId="{E184FA1E-B24F-46A9-A3A1-917EBA7404DD}" destId="{AF274C0D-EC94-4AC0-8CDE-0A62353599B3}" srcOrd="0" destOrd="0" presId="urn:microsoft.com/office/officeart/2005/8/layout/list1"/>
    <dgm:cxn modelId="{C86E31DD-A5B7-4E6A-B9FC-2731A0EEEA39}" type="presOf" srcId="{64ED946C-6A19-4FAD-A2DF-188AEEF70A9A}" destId="{982337BF-CC52-435F-88EB-FE2CB34D21F4}" srcOrd="1" destOrd="0" presId="urn:microsoft.com/office/officeart/2005/8/layout/list1"/>
    <dgm:cxn modelId="{0BA7D1DF-3073-40B7-B3BF-A0CC57CF957D}" srcId="{066D0242-FD24-4B6C-800B-467FBF4D8648}" destId="{7A59B906-A3B5-4637-A7B8-20DFEDD10E4D}" srcOrd="0" destOrd="0" parTransId="{C393C5FB-2074-4074-B518-BB8969503198}" sibTransId="{DA988A10-E209-421B-8310-FDB9C17CD94A}"/>
    <dgm:cxn modelId="{D2AF76EA-9EEC-4BBE-BD4D-45EA3E7D8460}" type="presOf" srcId="{BCBEBE26-FC43-4F47-A941-DD3FCFC5ABD3}" destId="{D72631E3-C6B3-46D4-9AC4-03329D5295A4}" srcOrd="1" destOrd="0" presId="urn:microsoft.com/office/officeart/2005/8/layout/list1"/>
    <dgm:cxn modelId="{54B9E8F9-8948-4D18-BFB2-7926C9629603}" type="presOf" srcId="{7A59B906-A3B5-4637-A7B8-20DFEDD10E4D}" destId="{CC4D8BA5-0892-4CCB-894D-D3ED97C90441}" srcOrd="0" destOrd="0" presId="urn:microsoft.com/office/officeart/2005/8/layout/list1"/>
    <dgm:cxn modelId="{2633FFFC-E932-40B8-840B-37720518F9ED}" type="presOf" srcId="{066D0242-FD24-4B6C-800B-467FBF4D8648}" destId="{15C446FD-D2AC-4933-9A48-BD24DA699E72}" srcOrd="0" destOrd="0" presId="urn:microsoft.com/office/officeart/2005/8/layout/list1"/>
    <dgm:cxn modelId="{4DFA931F-D917-467B-A43A-C39E21140B44}" type="presParOf" srcId="{15C446FD-D2AC-4933-9A48-BD24DA699E72}" destId="{235A9D1E-E308-4BB6-9B22-28BAC1FE3364}" srcOrd="0" destOrd="0" presId="urn:microsoft.com/office/officeart/2005/8/layout/list1"/>
    <dgm:cxn modelId="{3B7DE9DF-8917-4A4F-B68A-5C9E34B5D03C}" type="presParOf" srcId="{235A9D1E-E308-4BB6-9B22-28BAC1FE3364}" destId="{CC4D8BA5-0892-4CCB-894D-D3ED97C90441}" srcOrd="0" destOrd="0" presId="urn:microsoft.com/office/officeart/2005/8/layout/list1"/>
    <dgm:cxn modelId="{8E0F8124-DF5E-4F71-8874-3C1B679A62CF}" type="presParOf" srcId="{235A9D1E-E308-4BB6-9B22-28BAC1FE3364}" destId="{BF3FE210-CB6B-40B1-9835-CEB3FA11578D}" srcOrd="1" destOrd="0" presId="urn:microsoft.com/office/officeart/2005/8/layout/list1"/>
    <dgm:cxn modelId="{C06CE5AA-5A24-4F43-A569-CFF65C655460}" type="presParOf" srcId="{15C446FD-D2AC-4933-9A48-BD24DA699E72}" destId="{79F3A332-C69F-4B04-955A-CC0F5EBF4561}" srcOrd="1" destOrd="0" presId="urn:microsoft.com/office/officeart/2005/8/layout/list1"/>
    <dgm:cxn modelId="{B39BF53E-D174-433D-A428-B47517C57C35}" type="presParOf" srcId="{15C446FD-D2AC-4933-9A48-BD24DA699E72}" destId="{AF274C0D-EC94-4AC0-8CDE-0A62353599B3}" srcOrd="2" destOrd="0" presId="urn:microsoft.com/office/officeart/2005/8/layout/list1"/>
    <dgm:cxn modelId="{4805F78E-C20D-4873-9C26-345E3BC4CBB2}" type="presParOf" srcId="{15C446FD-D2AC-4933-9A48-BD24DA699E72}" destId="{72E55BDB-3FC4-4DF1-933C-8C5B1061CDF0}" srcOrd="3" destOrd="0" presId="urn:microsoft.com/office/officeart/2005/8/layout/list1"/>
    <dgm:cxn modelId="{B30E9A24-20FB-465A-A614-07F4435CE721}" type="presParOf" srcId="{15C446FD-D2AC-4933-9A48-BD24DA699E72}" destId="{EF5F9C9B-D4CD-4BCA-9B76-0CE5254CCE9F}" srcOrd="4" destOrd="0" presId="urn:microsoft.com/office/officeart/2005/8/layout/list1"/>
    <dgm:cxn modelId="{23A6C458-CADA-481C-B39B-233CDDA5E50D}" type="presParOf" srcId="{EF5F9C9B-D4CD-4BCA-9B76-0CE5254CCE9F}" destId="{93E1F792-E77F-44C4-ABBA-D3EE1ABBEE19}" srcOrd="0" destOrd="0" presId="urn:microsoft.com/office/officeart/2005/8/layout/list1"/>
    <dgm:cxn modelId="{039EAC32-8874-4729-8B69-14196A34F839}" type="presParOf" srcId="{EF5F9C9B-D4CD-4BCA-9B76-0CE5254CCE9F}" destId="{982337BF-CC52-435F-88EB-FE2CB34D21F4}" srcOrd="1" destOrd="0" presId="urn:microsoft.com/office/officeart/2005/8/layout/list1"/>
    <dgm:cxn modelId="{E637CD49-6A82-4367-8650-279CD5F9EB1E}" type="presParOf" srcId="{15C446FD-D2AC-4933-9A48-BD24DA699E72}" destId="{9464CADF-2164-4CFE-AECB-5DA57EB37EB0}" srcOrd="5" destOrd="0" presId="urn:microsoft.com/office/officeart/2005/8/layout/list1"/>
    <dgm:cxn modelId="{0ED10FA1-2C60-4770-8D56-55E1DEDB7974}" type="presParOf" srcId="{15C446FD-D2AC-4933-9A48-BD24DA699E72}" destId="{55EC7687-12F8-40CD-A093-1B5B212E69C2}" srcOrd="6" destOrd="0" presId="urn:microsoft.com/office/officeart/2005/8/layout/list1"/>
    <dgm:cxn modelId="{3859768C-CD90-4286-9AB6-C5FC532D3734}" type="presParOf" srcId="{15C446FD-D2AC-4933-9A48-BD24DA699E72}" destId="{419F0D17-FD4D-460B-86D1-072590178ABD}" srcOrd="7" destOrd="0" presId="urn:microsoft.com/office/officeart/2005/8/layout/list1"/>
    <dgm:cxn modelId="{6638C102-EC2D-4A01-B192-B52F897D9274}" type="presParOf" srcId="{15C446FD-D2AC-4933-9A48-BD24DA699E72}" destId="{E3B0C624-3F31-44A0-9325-49D5B63DDAA3}" srcOrd="8" destOrd="0" presId="urn:microsoft.com/office/officeart/2005/8/layout/list1"/>
    <dgm:cxn modelId="{4BD389A0-6A29-4C09-BB7D-2E22F1C94FF8}" type="presParOf" srcId="{E3B0C624-3F31-44A0-9325-49D5B63DDAA3}" destId="{F7841BDA-3F88-4EF0-9D5A-B3FA3839B533}" srcOrd="0" destOrd="0" presId="urn:microsoft.com/office/officeart/2005/8/layout/list1"/>
    <dgm:cxn modelId="{D86A9371-5BD7-4882-87F0-3BAD5668478B}" type="presParOf" srcId="{E3B0C624-3F31-44A0-9325-49D5B63DDAA3}" destId="{D72631E3-C6B3-46D4-9AC4-03329D5295A4}" srcOrd="1" destOrd="0" presId="urn:microsoft.com/office/officeart/2005/8/layout/list1"/>
    <dgm:cxn modelId="{EE36CF9D-9A2C-49BB-A773-15895661CEE7}" type="presParOf" srcId="{15C446FD-D2AC-4933-9A48-BD24DA699E72}" destId="{B58FDC86-A4F5-41CB-9C88-D47C95D14CBD}" srcOrd="9" destOrd="0" presId="urn:microsoft.com/office/officeart/2005/8/layout/list1"/>
    <dgm:cxn modelId="{C1B0CBF3-B810-4843-B050-282E578C73E2}" type="presParOf" srcId="{15C446FD-D2AC-4933-9A48-BD24DA699E72}" destId="{E4091C29-CB1C-4EAD-A38B-60CD9A090A3F}"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0330AD3-EA1B-4C91-8B3E-34219F011BBB}"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C701C0AA-AA72-4817-BE37-C4F0433A58E2}">
      <dgm:prSet custT="1"/>
      <dgm:spPr/>
      <dgm:t>
        <a:bodyPr/>
        <a:lstStyle/>
        <a:p>
          <a:r>
            <a:rPr lang="en-US" sz="2400" b="1" dirty="0"/>
            <a:t>Significant asset growth (above 100 MM):</a:t>
          </a:r>
        </a:p>
      </dgm:t>
    </dgm:pt>
    <dgm:pt modelId="{3B3E87BD-18D3-4C99-B971-FBA7517C8F24}" type="parTrans" cxnId="{674C3FEE-535C-4225-A60F-C8445350CB98}">
      <dgm:prSet/>
      <dgm:spPr/>
      <dgm:t>
        <a:bodyPr/>
        <a:lstStyle/>
        <a:p>
          <a:endParaRPr lang="en-US"/>
        </a:p>
      </dgm:t>
    </dgm:pt>
    <dgm:pt modelId="{AF4E0EF5-4B97-4CD2-AD10-F439B553C337}" type="sibTrans" cxnId="{674C3FEE-535C-4225-A60F-C8445350CB98}">
      <dgm:prSet/>
      <dgm:spPr/>
      <dgm:t>
        <a:bodyPr/>
        <a:lstStyle/>
        <a:p>
          <a:endParaRPr lang="en-US"/>
        </a:p>
      </dgm:t>
    </dgm:pt>
    <dgm:pt modelId="{31DAF1B8-C63F-4104-9313-477799AA7A55}">
      <dgm:prSet custT="1"/>
      <dgm:spPr/>
      <dgm:t>
        <a:bodyPr/>
        <a:lstStyle/>
        <a:p>
          <a:r>
            <a:rPr lang="en-US" sz="2400" dirty="0"/>
            <a:t>Expansion of DAF assets, custodial assets, and permanent assets (endowments) </a:t>
          </a:r>
        </a:p>
      </dgm:t>
    </dgm:pt>
    <dgm:pt modelId="{025D6331-2685-4F48-8649-803EA56E3DE4}" type="parTrans" cxnId="{C883F0B4-C178-4571-B23E-97B7C77BDE53}">
      <dgm:prSet/>
      <dgm:spPr/>
      <dgm:t>
        <a:bodyPr/>
        <a:lstStyle/>
        <a:p>
          <a:endParaRPr lang="en-US"/>
        </a:p>
      </dgm:t>
    </dgm:pt>
    <dgm:pt modelId="{9284EFCC-72A0-47EE-AF14-086EAA93D9F2}" type="sibTrans" cxnId="{C883F0B4-C178-4571-B23E-97B7C77BDE53}">
      <dgm:prSet/>
      <dgm:spPr/>
      <dgm:t>
        <a:bodyPr/>
        <a:lstStyle/>
        <a:p>
          <a:endParaRPr lang="en-US"/>
        </a:p>
      </dgm:t>
    </dgm:pt>
    <dgm:pt modelId="{F6423323-E474-47B0-A2C8-B86E506AB625}">
      <dgm:prSet custT="1"/>
      <dgm:spPr/>
      <dgm:t>
        <a:bodyPr/>
        <a:lstStyle/>
        <a:p>
          <a:r>
            <a:rPr lang="en-US" sz="2400" b="1" dirty="0"/>
            <a:t>Recognized expertise in:</a:t>
          </a:r>
        </a:p>
      </dgm:t>
    </dgm:pt>
    <dgm:pt modelId="{17EA38E5-FCC1-43B4-96D8-FF5476181666}" type="parTrans" cxnId="{43BEE340-1D10-4939-B59A-E72250383111}">
      <dgm:prSet/>
      <dgm:spPr/>
      <dgm:t>
        <a:bodyPr/>
        <a:lstStyle/>
        <a:p>
          <a:endParaRPr lang="en-US"/>
        </a:p>
      </dgm:t>
    </dgm:pt>
    <dgm:pt modelId="{C285ACEF-7840-4A3D-BF69-DACBD1BF95DF}" type="sibTrans" cxnId="{43BEE340-1D10-4939-B59A-E72250383111}">
      <dgm:prSet/>
      <dgm:spPr/>
      <dgm:t>
        <a:bodyPr/>
        <a:lstStyle/>
        <a:p>
          <a:endParaRPr lang="en-US"/>
        </a:p>
      </dgm:t>
    </dgm:pt>
    <dgm:pt modelId="{249D5BC1-5055-4179-8A59-0F235DFF7A27}">
      <dgm:prSet custT="1"/>
      <dgm:spPr/>
      <dgm:t>
        <a:bodyPr/>
        <a:lstStyle/>
        <a:p>
          <a:r>
            <a:rPr lang="en-US" sz="2400" dirty="0"/>
            <a:t>Legacy giving</a:t>
          </a:r>
        </a:p>
      </dgm:t>
    </dgm:pt>
    <dgm:pt modelId="{625D9B14-FA04-44EA-AE0B-2FC5026881A2}" type="parTrans" cxnId="{027A2546-7C14-4556-9A8C-BFB1BD937075}">
      <dgm:prSet/>
      <dgm:spPr/>
      <dgm:t>
        <a:bodyPr/>
        <a:lstStyle/>
        <a:p>
          <a:endParaRPr lang="en-US"/>
        </a:p>
      </dgm:t>
    </dgm:pt>
    <dgm:pt modelId="{D13661DC-5F29-4B4C-BADA-72D4BE69A32C}" type="sibTrans" cxnId="{027A2546-7C14-4556-9A8C-BFB1BD937075}">
      <dgm:prSet/>
      <dgm:spPr/>
      <dgm:t>
        <a:bodyPr/>
        <a:lstStyle/>
        <a:p>
          <a:endParaRPr lang="en-US"/>
        </a:p>
      </dgm:t>
    </dgm:pt>
    <dgm:pt modelId="{FA3A0572-2DF0-4F9D-891F-F0F391BA0AE8}">
      <dgm:prSet custT="1"/>
      <dgm:spPr/>
      <dgm:t>
        <a:bodyPr/>
        <a:lstStyle/>
        <a:p>
          <a:r>
            <a:rPr lang="en-US" sz="2400" dirty="0"/>
            <a:t>Family philanthropy</a:t>
          </a:r>
        </a:p>
      </dgm:t>
    </dgm:pt>
    <dgm:pt modelId="{3CA59536-064D-4F79-A098-52B0217711B7}" type="parTrans" cxnId="{A0602FC6-A0BF-4CF7-933D-43C05E02495F}">
      <dgm:prSet/>
      <dgm:spPr/>
      <dgm:t>
        <a:bodyPr/>
        <a:lstStyle/>
        <a:p>
          <a:endParaRPr lang="en-US"/>
        </a:p>
      </dgm:t>
    </dgm:pt>
    <dgm:pt modelId="{02C71F9D-BB0D-4061-9037-CFAED83CD064}" type="sibTrans" cxnId="{A0602FC6-A0BF-4CF7-933D-43C05E02495F}">
      <dgm:prSet/>
      <dgm:spPr/>
      <dgm:t>
        <a:bodyPr/>
        <a:lstStyle/>
        <a:p>
          <a:endParaRPr lang="en-US"/>
        </a:p>
      </dgm:t>
    </dgm:pt>
    <dgm:pt modelId="{9F5338F1-5895-4F1E-BB0C-87DB6EED2779}">
      <dgm:prSet custT="1"/>
      <dgm:spPr/>
      <dgm:t>
        <a:bodyPr/>
        <a:lstStyle/>
        <a:p>
          <a:r>
            <a:rPr lang="en-US" sz="2400" dirty="0"/>
            <a:t>Philanthropic investing</a:t>
          </a:r>
        </a:p>
      </dgm:t>
    </dgm:pt>
    <dgm:pt modelId="{2C2794FD-5246-4747-BD01-75080D87B05F}" type="parTrans" cxnId="{0E68717E-59EC-4B03-B289-0B660D1AC62F}">
      <dgm:prSet/>
      <dgm:spPr/>
      <dgm:t>
        <a:bodyPr/>
        <a:lstStyle/>
        <a:p>
          <a:endParaRPr lang="en-US"/>
        </a:p>
      </dgm:t>
    </dgm:pt>
    <dgm:pt modelId="{5CD9B5E1-3F40-4C58-8414-BEB3535F05EF}" type="sibTrans" cxnId="{0E68717E-59EC-4B03-B289-0B660D1AC62F}">
      <dgm:prSet/>
      <dgm:spPr/>
      <dgm:t>
        <a:bodyPr/>
        <a:lstStyle/>
        <a:p>
          <a:endParaRPr lang="en-US"/>
        </a:p>
      </dgm:t>
    </dgm:pt>
    <dgm:pt modelId="{1B91D05D-00CF-4DF9-9B64-A8E458B015B4}">
      <dgm:prSet custT="1"/>
      <dgm:spPr/>
      <dgm:t>
        <a:bodyPr/>
        <a:lstStyle/>
        <a:p>
          <a:r>
            <a:rPr lang="en-US" sz="2400" dirty="0"/>
            <a:t>Capacity building (organizations)</a:t>
          </a:r>
        </a:p>
      </dgm:t>
    </dgm:pt>
    <dgm:pt modelId="{DD17A3D2-F87D-45CD-8F67-3CA7CE6DD2EB}" type="parTrans" cxnId="{C195F6E7-E68B-4C6D-B45A-E1B717D8F8FB}">
      <dgm:prSet/>
      <dgm:spPr/>
      <dgm:t>
        <a:bodyPr/>
        <a:lstStyle/>
        <a:p>
          <a:endParaRPr lang="en-US"/>
        </a:p>
      </dgm:t>
    </dgm:pt>
    <dgm:pt modelId="{9E20B2B4-47F2-43F9-B92D-B677399D5DF7}" type="sibTrans" cxnId="{C195F6E7-E68B-4C6D-B45A-E1B717D8F8FB}">
      <dgm:prSet/>
      <dgm:spPr/>
      <dgm:t>
        <a:bodyPr/>
        <a:lstStyle/>
        <a:p>
          <a:endParaRPr lang="en-US"/>
        </a:p>
      </dgm:t>
    </dgm:pt>
    <dgm:pt modelId="{B26DCD20-46B1-4690-8E40-2F6195D637CE}">
      <dgm:prSet custT="1"/>
      <dgm:spPr/>
      <dgm:t>
        <a:bodyPr/>
        <a:lstStyle/>
        <a:p>
          <a:r>
            <a:rPr lang="en-US" sz="2400" dirty="0"/>
            <a:t>Strategic grant making </a:t>
          </a:r>
        </a:p>
      </dgm:t>
    </dgm:pt>
    <dgm:pt modelId="{904791E8-0EA5-4BC3-9A97-76D509CFD8FC}" type="parTrans" cxnId="{1328F71A-B3A6-4B3D-B793-704001C05E2B}">
      <dgm:prSet/>
      <dgm:spPr/>
      <dgm:t>
        <a:bodyPr/>
        <a:lstStyle/>
        <a:p>
          <a:endParaRPr lang="en-US"/>
        </a:p>
      </dgm:t>
    </dgm:pt>
    <dgm:pt modelId="{7A744B38-E029-49D4-BD35-67EFC7B3A0BE}" type="sibTrans" cxnId="{1328F71A-B3A6-4B3D-B793-704001C05E2B}">
      <dgm:prSet/>
      <dgm:spPr/>
      <dgm:t>
        <a:bodyPr/>
        <a:lstStyle/>
        <a:p>
          <a:endParaRPr lang="en-US"/>
        </a:p>
      </dgm:t>
    </dgm:pt>
    <dgm:pt modelId="{B5CDD374-7199-46F1-B85D-7A97CC5020CC}" type="pres">
      <dgm:prSet presAssocID="{D0330AD3-EA1B-4C91-8B3E-34219F011BBB}" presName="linear" presStyleCnt="0">
        <dgm:presLayoutVars>
          <dgm:dir/>
          <dgm:animLvl val="lvl"/>
          <dgm:resizeHandles val="exact"/>
        </dgm:presLayoutVars>
      </dgm:prSet>
      <dgm:spPr/>
    </dgm:pt>
    <dgm:pt modelId="{82C22F34-4E01-4E2F-858B-973463767741}" type="pres">
      <dgm:prSet presAssocID="{C701C0AA-AA72-4817-BE37-C4F0433A58E2}" presName="parentLin" presStyleCnt="0"/>
      <dgm:spPr/>
    </dgm:pt>
    <dgm:pt modelId="{AF1D2EF1-759B-44CF-BB1E-496AED1E0A68}" type="pres">
      <dgm:prSet presAssocID="{C701C0AA-AA72-4817-BE37-C4F0433A58E2}" presName="parentLeftMargin" presStyleLbl="node1" presStyleIdx="0" presStyleCnt="2"/>
      <dgm:spPr/>
    </dgm:pt>
    <dgm:pt modelId="{B3363DB3-A7F3-4574-8BA6-05BCC797CBF8}" type="pres">
      <dgm:prSet presAssocID="{C701C0AA-AA72-4817-BE37-C4F0433A58E2}" presName="parentText" presStyleLbl="node1" presStyleIdx="0" presStyleCnt="2">
        <dgm:presLayoutVars>
          <dgm:chMax val="0"/>
          <dgm:bulletEnabled val="1"/>
        </dgm:presLayoutVars>
      </dgm:prSet>
      <dgm:spPr/>
    </dgm:pt>
    <dgm:pt modelId="{F1E20D52-2F54-4106-915A-E1AA8069D69E}" type="pres">
      <dgm:prSet presAssocID="{C701C0AA-AA72-4817-BE37-C4F0433A58E2}" presName="negativeSpace" presStyleCnt="0"/>
      <dgm:spPr/>
    </dgm:pt>
    <dgm:pt modelId="{CFE69C45-E8BE-4451-825C-2CD7E2A5225B}" type="pres">
      <dgm:prSet presAssocID="{C701C0AA-AA72-4817-BE37-C4F0433A58E2}" presName="childText" presStyleLbl="conFgAcc1" presStyleIdx="0" presStyleCnt="2">
        <dgm:presLayoutVars>
          <dgm:bulletEnabled val="1"/>
        </dgm:presLayoutVars>
      </dgm:prSet>
      <dgm:spPr/>
    </dgm:pt>
    <dgm:pt modelId="{980D6A93-66F2-48AB-8833-930261D82D88}" type="pres">
      <dgm:prSet presAssocID="{AF4E0EF5-4B97-4CD2-AD10-F439B553C337}" presName="spaceBetweenRectangles" presStyleCnt="0"/>
      <dgm:spPr/>
    </dgm:pt>
    <dgm:pt modelId="{0ACC8F7C-AD64-4CDC-A707-2683ECFFB610}" type="pres">
      <dgm:prSet presAssocID="{F6423323-E474-47B0-A2C8-B86E506AB625}" presName="parentLin" presStyleCnt="0"/>
      <dgm:spPr/>
    </dgm:pt>
    <dgm:pt modelId="{B8F4C5BF-3837-47D2-9E99-13F00889388B}" type="pres">
      <dgm:prSet presAssocID="{F6423323-E474-47B0-A2C8-B86E506AB625}" presName="parentLeftMargin" presStyleLbl="node1" presStyleIdx="0" presStyleCnt="2"/>
      <dgm:spPr/>
    </dgm:pt>
    <dgm:pt modelId="{FF6B7BA4-920D-4558-B08D-3F22B6C28E27}" type="pres">
      <dgm:prSet presAssocID="{F6423323-E474-47B0-A2C8-B86E506AB625}" presName="parentText" presStyleLbl="node1" presStyleIdx="1" presStyleCnt="2">
        <dgm:presLayoutVars>
          <dgm:chMax val="0"/>
          <dgm:bulletEnabled val="1"/>
        </dgm:presLayoutVars>
      </dgm:prSet>
      <dgm:spPr/>
    </dgm:pt>
    <dgm:pt modelId="{314426E0-B9A2-43D9-8DBE-26992F84DC3F}" type="pres">
      <dgm:prSet presAssocID="{F6423323-E474-47B0-A2C8-B86E506AB625}" presName="negativeSpace" presStyleCnt="0"/>
      <dgm:spPr/>
    </dgm:pt>
    <dgm:pt modelId="{CB01F01F-C7C6-4E39-93C5-EB401EBE0D9C}" type="pres">
      <dgm:prSet presAssocID="{F6423323-E474-47B0-A2C8-B86E506AB625}" presName="childText" presStyleLbl="conFgAcc1" presStyleIdx="1" presStyleCnt="2">
        <dgm:presLayoutVars>
          <dgm:bulletEnabled val="1"/>
        </dgm:presLayoutVars>
      </dgm:prSet>
      <dgm:spPr/>
    </dgm:pt>
  </dgm:ptLst>
  <dgm:cxnLst>
    <dgm:cxn modelId="{4E0EE014-0F2F-468A-A610-2312E0AA865B}" type="presOf" srcId="{D0330AD3-EA1B-4C91-8B3E-34219F011BBB}" destId="{B5CDD374-7199-46F1-B85D-7A97CC5020CC}" srcOrd="0" destOrd="0" presId="urn:microsoft.com/office/officeart/2005/8/layout/list1"/>
    <dgm:cxn modelId="{1328F71A-B3A6-4B3D-B793-704001C05E2B}" srcId="{F6423323-E474-47B0-A2C8-B86E506AB625}" destId="{B26DCD20-46B1-4690-8E40-2F6195D637CE}" srcOrd="4" destOrd="0" parTransId="{904791E8-0EA5-4BC3-9A97-76D509CFD8FC}" sibTransId="{7A744B38-E029-49D4-BD35-67EFC7B3A0BE}"/>
    <dgm:cxn modelId="{4F607225-3F4E-488D-A4A8-2321CBE5981A}" type="presOf" srcId="{9F5338F1-5895-4F1E-BB0C-87DB6EED2779}" destId="{CB01F01F-C7C6-4E39-93C5-EB401EBE0D9C}" srcOrd="0" destOrd="2" presId="urn:microsoft.com/office/officeart/2005/8/layout/list1"/>
    <dgm:cxn modelId="{43BEE340-1D10-4939-B59A-E72250383111}" srcId="{D0330AD3-EA1B-4C91-8B3E-34219F011BBB}" destId="{F6423323-E474-47B0-A2C8-B86E506AB625}" srcOrd="1" destOrd="0" parTransId="{17EA38E5-FCC1-43B4-96D8-FF5476181666}" sibTransId="{C285ACEF-7840-4A3D-BF69-DACBD1BF95DF}"/>
    <dgm:cxn modelId="{621CFF62-7709-4819-B63A-3B84B7A941B6}" type="presOf" srcId="{F6423323-E474-47B0-A2C8-B86E506AB625}" destId="{FF6B7BA4-920D-4558-B08D-3F22B6C28E27}" srcOrd="1" destOrd="0" presId="urn:microsoft.com/office/officeart/2005/8/layout/list1"/>
    <dgm:cxn modelId="{027A2546-7C14-4556-9A8C-BFB1BD937075}" srcId="{F6423323-E474-47B0-A2C8-B86E506AB625}" destId="{249D5BC1-5055-4179-8A59-0F235DFF7A27}" srcOrd="0" destOrd="0" parTransId="{625D9B14-FA04-44EA-AE0B-2FC5026881A2}" sibTransId="{D13661DC-5F29-4B4C-BADA-72D4BE69A32C}"/>
    <dgm:cxn modelId="{7FDB6167-3B28-489B-9504-FBEEDB5F3068}" type="presOf" srcId="{C701C0AA-AA72-4817-BE37-C4F0433A58E2}" destId="{AF1D2EF1-759B-44CF-BB1E-496AED1E0A68}" srcOrd="0" destOrd="0" presId="urn:microsoft.com/office/officeart/2005/8/layout/list1"/>
    <dgm:cxn modelId="{FFC52050-565E-4230-A605-490A0945CDFA}" type="presOf" srcId="{1B91D05D-00CF-4DF9-9B64-A8E458B015B4}" destId="{CB01F01F-C7C6-4E39-93C5-EB401EBE0D9C}" srcOrd="0" destOrd="3" presId="urn:microsoft.com/office/officeart/2005/8/layout/list1"/>
    <dgm:cxn modelId="{F8850A7A-8F2D-471D-AD09-1267D9824375}" type="presOf" srcId="{249D5BC1-5055-4179-8A59-0F235DFF7A27}" destId="{CB01F01F-C7C6-4E39-93C5-EB401EBE0D9C}" srcOrd="0" destOrd="0" presId="urn:microsoft.com/office/officeart/2005/8/layout/list1"/>
    <dgm:cxn modelId="{0E68717E-59EC-4B03-B289-0B660D1AC62F}" srcId="{F6423323-E474-47B0-A2C8-B86E506AB625}" destId="{9F5338F1-5895-4F1E-BB0C-87DB6EED2779}" srcOrd="2" destOrd="0" parTransId="{2C2794FD-5246-4747-BD01-75080D87B05F}" sibTransId="{5CD9B5E1-3F40-4C58-8414-BEB3535F05EF}"/>
    <dgm:cxn modelId="{43B7F4A9-EA0E-4752-8D10-865D30345A7C}" type="presOf" srcId="{FA3A0572-2DF0-4F9D-891F-F0F391BA0AE8}" destId="{CB01F01F-C7C6-4E39-93C5-EB401EBE0D9C}" srcOrd="0" destOrd="1" presId="urn:microsoft.com/office/officeart/2005/8/layout/list1"/>
    <dgm:cxn modelId="{C883F0B4-C178-4571-B23E-97B7C77BDE53}" srcId="{C701C0AA-AA72-4817-BE37-C4F0433A58E2}" destId="{31DAF1B8-C63F-4104-9313-477799AA7A55}" srcOrd="0" destOrd="0" parTransId="{025D6331-2685-4F48-8649-803EA56E3DE4}" sibTransId="{9284EFCC-72A0-47EE-AF14-086EAA93D9F2}"/>
    <dgm:cxn modelId="{A51560BA-C81C-4016-ACB1-E5EF974124E3}" type="presOf" srcId="{B26DCD20-46B1-4690-8E40-2F6195D637CE}" destId="{CB01F01F-C7C6-4E39-93C5-EB401EBE0D9C}" srcOrd="0" destOrd="4" presId="urn:microsoft.com/office/officeart/2005/8/layout/list1"/>
    <dgm:cxn modelId="{58641AC0-A880-4C24-A36E-47F227E7CEE8}" type="presOf" srcId="{31DAF1B8-C63F-4104-9313-477799AA7A55}" destId="{CFE69C45-E8BE-4451-825C-2CD7E2A5225B}" srcOrd="0" destOrd="0" presId="urn:microsoft.com/office/officeart/2005/8/layout/list1"/>
    <dgm:cxn modelId="{A0602FC6-A0BF-4CF7-933D-43C05E02495F}" srcId="{F6423323-E474-47B0-A2C8-B86E506AB625}" destId="{FA3A0572-2DF0-4F9D-891F-F0F391BA0AE8}" srcOrd="1" destOrd="0" parTransId="{3CA59536-064D-4F79-A098-52B0217711B7}" sibTransId="{02C71F9D-BB0D-4061-9037-CFAED83CD064}"/>
    <dgm:cxn modelId="{083AA6D9-64DA-49D8-9450-4922916EC516}" type="presOf" srcId="{F6423323-E474-47B0-A2C8-B86E506AB625}" destId="{B8F4C5BF-3837-47D2-9E99-13F00889388B}" srcOrd="0" destOrd="0" presId="urn:microsoft.com/office/officeart/2005/8/layout/list1"/>
    <dgm:cxn modelId="{C195F6E7-E68B-4C6D-B45A-E1B717D8F8FB}" srcId="{F6423323-E474-47B0-A2C8-B86E506AB625}" destId="{1B91D05D-00CF-4DF9-9B64-A8E458B015B4}" srcOrd="3" destOrd="0" parTransId="{DD17A3D2-F87D-45CD-8F67-3CA7CE6DD2EB}" sibTransId="{9E20B2B4-47F2-43F9-B92D-B677399D5DF7}"/>
    <dgm:cxn modelId="{674C3FEE-535C-4225-A60F-C8445350CB98}" srcId="{D0330AD3-EA1B-4C91-8B3E-34219F011BBB}" destId="{C701C0AA-AA72-4817-BE37-C4F0433A58E2}" srcOrd="0" destOrd="0" parTransId="{3B3E87BD-18D3-4C99-B971-FBA7517C8F24}" sibTransId="{AF4E0EF5-4B97-4CD2-AD10-F439B553C337}"/>
    <dgm:cxn modelId="{C7B77AF1-158E-4B29-A7BE-078C50F82E50}" type="presOf" srcId="{C701C0AA-AA72-4817-BE37-C4F0433A58E2}" destId="{B3363DB3-A7F3-4574-8BA6-05BCC797CBF8}" srcOrd="1" destOrd="0" presId="urn:microsoft.com/office/officeart/2005/8/layout/list1"/>
    <dgm:cxn modelId="{E9F92EE7-7817-4843-86D3-F2585DFE0264}" type="presParOf" srcId="{B5CDD374-7199-46F1-B85D-7A97CC5020CC}" destId="{82C22F34-4E01-4E2F-858B-973463767741}" srcOrd="0" destOrd="0" presId="urn:microsoft.com/office/officeart/2005/8/layout/list1"/>
    <dgm:cxn modelId="{09149DA9-1F62-4792-AE12-AECB53BF670A}" type="presParOf" srcId="{82C22F34-4E01-4E2F-858B-973463767741}" destId="{AF1D2EF1-759B-44CF-BB1E-496AED1E0A68}" srcOrd="0" destOrd="0" presId="urn:microsoft.com/office/officeart/2005/8/layout/list1"/>
    <dgm:cxn modelId="{A93A9E44-9136-48FD-9750-C541A3757F36}" type="presParOf" srcId="{82C22F34-4E01-4E2F-858B-973463767741}" destId="{B3363DB3-A7F3-4574-8BA6-05BCC797CBF8}" srcOrd="1" destOrd="0" presId="urn:microsoft.com/office/officeart/2005/8/layout/list1"/>
    <dgm:cxn modelId="{8047ECBE-AF7B-4591-BB5A-E79312ABCA65}" type="presParOf" srcId="{B5CDD374-7199-46F1-B85D-7A97CC5020CC}" destId="{F1E20D52-2F54-4106-915A-E1AA8069D69E}" srcOrd="1" destOrd="0" presId="urn:microsoft.com/office/officeart/2005/8/layout/list1"/>
    <dgm:cxn modelId="{976965BE-7F3A-4EFE-8111-7252AF687880}" type="presParOf" srcId="{B5CDD374-7199-46F1-B85D-7A97CC5020CC}" destId="{CFE69C45-E8BE-4451-825C-2CD7E2A5225B}" srcOrd="2" destOrd="0" presId="urn:microsoft.com/office/officeart/2005/8/layout/list1"/>
    <dgm:cxn modelId="{FC88D45D-BF6B-40E7-B474-447E5656C4D7}" type="presParOf" srcId="{B5CDD374-7199-46F1-B85D-7A97CC5020CC}" destId="{980D6A93-66F2-48AB-8833-930261D82D88}" srcOrd="3" destOrd="0" presId="urn:microsoft.com/office/officeart/2005/8/layout/list1"/>
    <dgm:cxn modelId="{4796F21C-45B6-4523-86DE-D0A71321C947}" type="presParOf" srcId="{B5CDD374-7199-46F1-B85D-7A97CC5020CC}" destId="{0ACC8F7C-AD64-4CDC-A707-2683ECFFB610}" srcOrd="4" destOrd="0" presId="urn:microsoft.com/office/officeart/2005/8/layout/list1"/>
    <dgm:cxn modelId="{12FC271E-DA56-454A-890D-076D50412460}" type="presParOf" srcId="{0ACC8F7C-AD64-4CDC-A707-2683ECFFB610}" destId="{B8F4C5BF-3837-47D2-9E99-13F00889388B}" srcOrd="0" destOrd="0" presId="urn:microsoft.com/office/officeart/2005/8/layout/list1"/>
    <dgm:cxn modelId="{76224AC4-2B61-4B75-8C7C-EECB6447D0CC}" type="presParOf" srcId="{0ACC8F7C-AD64-4CDC-A707-2683ECFFB610}" destId="{FF6B7BA4-920D-4558-B08D-3F22B6C28E27}" srcOrd="1" destOrd="0" presId="urn:microsoft.com/office/officeart/2005/8/layout/list1"/>
    <dgm:cxn modelId="{E13635C6-CDBE-4B5C-A0DA-6698ABD9C0BE}" type="presParOf" srcId="{B5CDD374-7199-46F1-B85D-7A97CC5020CC}" destId="{314426E0-B9A2-43D9-8DBE-26992F84DC3F}" srcOrd="5" destOrd="0" presId="urn:microsoft.com/office/officeart/2005/8/layout/list1"/>
    <dgm:cxn modelId="{4C956D34-88FA-4D15-B728-C3F1A1BABECF}" type="presParOf" srcId="{B5CDD374-7199-46F1-B85D-7A97CC5020CC}" destId="{CB01F01F-C7C6-4E39-93C5-EB401EBE0D9C}"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D5374F5-0F03-4845-984F-46F969E32BDD}"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38E28BBD-4E63-4F31-B5CB-92EC75627AD8}">
      <dgm:prSet/>
      <dgm:spPr/>
      <dgm:t>
        <a:bodyPr/>
        <a:lstStyle/>
        <a:p>
          <a:r>
            <a:rPr lang="en-US" dirty="0"/>
            <a:t>Leadership enhancement</a:t>
          </a:r>
        </a:p>
      </dgm:t>
    </dgm:pt>
    <dgm:pt modelId="{6AA7D785-89EB-416D-A0C2-01E50CA8A3D2}" type="parTrans" cxnId="{1B938287-C034-4254-ABD9-B8825B9A4613}">
      <dgm:prSet/>
      <dgm:spPr/>
      <dgm:t>
        <a:bodyPr/>
        <a:lstStyle/>
        <a:p>
          <a:endParaRPr lang="en-US"/>
        </a:p>
      </dgm:t>
    </dgm:pt>
    <dgm:pt modelId="{A0C5DE25-6A1A-44C3-BD74-5700D6029A43}" type="sibTrans" cxnId="{1B938287-C034-4254-ABD9-B8825B9A4613}">
      <dgm:prSet/>
      <dgm:spPr/>
      <dgm:t>
        <a:bodyPr/>
        <a:lstStyle/>
        <a:p>
          <a:endParaRPr lang="en-US"/>
        </a:p>
      </dgm:t>
    </dgm:pt>
    <dgm:pt modelId="{BEE9C474-052E-4D40-9DB0-1E805D2626FB}">
      <dgm:prSet/>
      <dgm:spPr/>
      <dgm:t>
        <a:bodyPr/>
        <a:lstStyle/>
        <a:p>
          <a:r>
            <a:rPr lang="en-US"/>
            <a:t>Growth of custodial funds (current)</a:t>
          </a:r>
        </a:p>
      </dgm:t>
    </dgm:pt>
    <dgm:pt modelId="{D8CDC187-433F-4D53-96DE-7E526A0CD1BD}" type="parTrans" cxnId="{307AFCEA-C621-42AD-A05A-66E101C395AC}">
      <dgm:prSet/>
      <dgm:spPr/>
      <dgm:t>
        <a:bodyPr/>
        <a:lstStyle/>
        <a:p>
          <a:endParaRPr lang="en-US"/>
        </a:p>
      </dgm:t>
    </dgm:pt>
    <dgm:pt modelId="{EF94DC35-F064-464D-998D-68F2447C0739}" type="sibTrans" cxnId="{307AFCEA-C621-42AD-A05A-66E101C395AC}">
      <dgm:prSet/>
      <dgm:spPr/>
      <dgm:t>
        <a:bodyPr/>
        <a:lstStyle/>
        <a:p>
          <a:endParaRPr lang="en-US"/>
        </a:p>
      </dgm:t>
    </dgm:pt>
    <dgm:pt modelId="{C8C7793E-0798-45ED-9276-E60B96B3F20B}">
      <dgm:prSet/>
      <dgm:spPr/>
      <dgm:t>
        <a:bodyPr/>
        <a:lstStyle/>
        <a:p>
          <a:r>
            <a:rPr lang="en-US"/>
            <a:t>Expansion of DAF assets </a:t>
          </a:r>
        </a:p>
      </dgm:t>
    </dgm:pt>
    <dgm:pt modelId="{B677A9E1-A6FD-4891-A39B-6A1C34D1DCFF}" type="parTrans" cxnId="{F835DEBA-3B3C-4603-BEBC-5D84E923DA37}">
      <dgm:prSet/>
      <dgm:spPr/>
      <dgm:t>
        <a:bodyPr/>
        <a:lstStyle/>
        <a:p>
          <a:endParaRPr lang="en-US"/>
        </a:p>
      </dgm:t>
    </dgm:pt>
    <dgm:pt modelId="{446327F9-7432-4E1A-8906-233B145AECF2}" type="sibTrans" cxnId="{F835DEBA-3B3C-4603-BEBC-5D84E923DA37}">
      <dgm:prSet/>
      <dgm:spPr/>
      <dgm:t>
        <a:bodyPr/>
        <a:lstStyle/>
        <a:p>
          <a:endParaRPr lang="en-US"/>
        </a:p>
      </dgm:t>
    </dgm:pt>
    <dgm:pt modelId="{DD4AE803-B16E-4FF1-A6E3-BD547204B421}">
      <dgm:prSet/>
      <dgm:spPr/>
      <dgm:t>
        <a:bodyPr/>
        <a:lstStyle/>
        <a:p>
          <a:r>
            <a:rPr lang="en-US"/>
            <a:t>Launch campaign to raise unrestricted resources for the foundation </a:t>
          </a:r>
        </a:p>
      </dgm:t>
    </dgm:pt>
    <dgm:pt modelId="{0B7E8D91-0BC4-4B05-BB64-95F42B95A3AF}" type="parTrans" cxnId="{0F4D6C8D-1A68-4C03-BF01-AA52D2FD2C16}">
      <dgm:prSet/>
      <dgm:spPr/>
      <dgm:t>
        <a:bodyPr/>
        <a:lstStyle/>
        <a:p>
          <a:endParaRPr lang="en-US"/>
        </a:p>
      </dgm:t>
    </dgm:pt>
    <dgm:pt modelId="{17AEEE78-B920-4EDC-A361-0A65E0EAB346}" type="sibTrans" cxnId="{0F4D6C8D-1A68-4C03-BF01-AA52D2FD2C16}">
      <dgm:prSet/>
      <dgm:spPr/>
      <dgm:t>
        <a:bodyPr/>
        <a:lstStyle/>
        <a:p>
          <a:endParaRPr lang="en-US"/>
        </a:p>
      </dgm:t>
    </dgm:pt>
    <dgm:pt modelId="{B10A8AF0-1848-477D-8E45-067D082C9DFB}">
      <dgm:prSet/>
      <dgm:spPr/>
      <dgm:t>
        <a:bodyPr/>
        <a:lstStyle/>
        <a:p>
          <a:r>
            <a:rPr lang="en-US"/>
            <a:t>Launch campaign to attract new partners (outside of the Jewish community) </a:t>
          </a:r>
        </a:p>
      </dgm:t>
    </dgm:pt>
    <dgm:pt modelId="{F226E76E-6308-4674-87A3-707D255AA3BE}" type="parTrans" cxnId="{DE637B1A-28B8-4338-9F6C-A8CF12FC0D47}">
      <dgm:prSet/>
      <dgm:spPr/>
      <dgm:t>
        <a:bodyPr/>
        <a:lstStyle/>
        <a:p>
          <a:endParaRPr lang="en-US"/>
        </a:p>
      </dgm:t>
    </dgm:pt>
    <dgm:pt modelId="{7006D54A-D558-45B8-9E23-2768C4E265F6}" type="sibTrans" cxnId="{DE637B1A-28B8-4338-9F6C-A8CF12FC0D47}">
      <dgm:prSet/>
      <dgm:spPr/>
      <dgm:t>
        <a:bodyPr/>
        <a:lstStyle/>
        <a:p>
          <a:endParaRPr lang="en-US"/>
        </a:p>
      </dgm:t>
    </dgm:pt>
    <dgm:pt modelId="{BCC109D6-9292-44C4-9B32-8D40622A1DBE}" type="pres">
      <dgm:prSet presAssocID="{BD5374F5-0F03-4845-984F-46F969E32BDD}" presName="diagram" presStyleCnt="0">
        <dgm:presLayoutVars>
          <dgm:dir/>
          <dgm:resizeHandles val="exact"/>
        </dgm:presLayoutVars>
      </dgm:prSet>
      <dgm:spPr/>
    </dgm:pt>
    <dgm:pt modelId="{059D502C-4137-48BA-8820-C9D340D8F8B5}" type="pres">
      <dgm:prSet presAssocID="{38E28BBD-4E63-4F31-B5CB-92EC75627AD8}" presName="node" presStyleLbl="node1" presStyleIdx="0" presStyleCnt="5">
        <dgm:presLayoutVars>
          <dgm:bulletEnabled val="1"/>
        </dgm:presLayoutVars>
      </dgm:prSet>
      <dgm:spPr/>
    </dgm:pt>
    <dgm:pt modelId="{1ACBBE33-7567-40C4-9900-F6D2122E4D61}" type="pres">
      <dgm:prSet presAssocID="{A0C5DE25-6A1A-44C3-BD74-5700D6029A43}" presName="sibTrans" presStyleCnt="0"/>
      <dgm:spPr/>
    </dgm:pt>
    <dgm:pt modelId="{F84E51B5-A475-4E19-9E9D-6514C58E3AAB}" type="pres">
      <dgm:prSet presAssocID="{BEE9C474-052E-4D40-9DB0-1E805D2626FB}" presName="node" presStyleLbl="node1" presStyleIdx="1" presStyleCnt="5">
        <dgm:presLayoutVars>
          <dgm:bulletEnabled val="1"/>
        </dgm:presLayoutVars>
      </dgm:prSet>
      <dgm:spPr/>
    </dgm:pt>
    <dgm:pt modelId="{B570F363-9324-4A85-8BC7-B7FDFC566206}" type="pres">
      <dgm:prSet presAssocID="{EF94DC35-F064-464D-998D-68F2447C0739}" presName="sibTrans" presStyleCnt="0"/>
      <dgm:spPr/>
    </dgm:pt>
    <dgm:pt modelId="{B5DFA859-6966-484B-AE19-720315E9352E}" type="pres">
      <dgm:prSet presAssocID="{C8C7793E-0798-45ED-9276-E60B96B3F20B}" presName="node" presStyleLbl="node1" presStyleIdx="2" presStyleCnt="5">
        <dgm:presLayoutVars>
          <dgm:bulletEnabled val="1"/>
        </dgm:presLayoutVars>
      </dgm:prSet>
      <dgm:spPr/>
    </dgm:pt>
    <dgm:pt modelId="{DB2339C7-BA51-4C3A-A86E-584E86C4E2FC}" type="pres">
      <dgm:prSet presAssocID="{446327F9-7432-4E1A-8906-233B145AECF2}" presName="sibTrans" presStyleCnt="0"/>
      <dgm:spPr/>
    </dgm:pt>
    <dgm:pt modelId="{332B3329-0E46-4E6A-874F-38A6526787E8}" type="pres">
      <dgm:prSet presAssocID="{DD4AE803-B16E-4FF1-A6E3-BD547204B421}" presName="node" presStyleLbl="node1" presStyleIdx="3" presStyleCnt="5">
        <dgm:presLayoutVars>
          <dgm:bulletEnabled val="1"/>
        </dgm:presLayoutVars>
      </dgm:prSet>
      <dgm:spPr/>
    </dgm:pt>
    <dgm:pt modelId="{A85207E3-5A89-4CFE-9F45-4B2BA431758F}" type="pres">
      <dgm:prSet presAssocID="{17AEEE78-B920-4EDC-A361-0A65E0EAB346}" presName="sibTrans" presStyleCnt="0"/>
      <dgm:spPr/>
    </dgm:pt>
    <dgm:pt modelId="{E243AF86-9B69-44B8-9121-37C1863CEFE6}" type="pres">
      <dgm:prSet presAssocID="{B10A8AF0-1848-477D-8E45-067D082C9DFB}" presName="node" presStyleLbl="node1" presStyleIdx="4" presStyleCnt="5">
        <dgm:presLayoutVars>
          <dgm:bulletEnabled val="1"/>
        </dgm:presLayoutVars>
      </dgm:prSet>
      <dgm:spPr/>
    </dgm:pt>
  </dgm:ptLst>
  <dgm:cxnLst>
    <dgm:cxn modelId="{8A0FB417-F8A7-4427-B888-2AC3B77D040C}" type="presOf" srcId="{BD5374F5-0F03-4845-984F-46F969E32BDD}" destId="{BCC109D6-9292-44C4-9B32-8D40622A1DBE}" srcOrd="0" destOrd="0" presId="urn:microsoft.com/office/officeart/2005/8/layout/default"/>
    <dgm:cxn modelId="{DE637B1A-28B8-4338-9F6C-A8CF12FC0D47}" srcId="{BD5374F5-0F03-4845-984F-46F969E32BDD}" destId="{B10A8AF0-1848-477D-8E45-067D082C9DFB}" srcOrd="4" destOrd="0" parTransId="{F226E76E-6308-4674-87A3-707D255AA3BE}" sibTransId="{7006D54A-D558-45B8-9E23-2768C4E265F6}"/>
    <dgm:cxn modelId="{FE86CA52-048F-4281-9BD5-7B98EEF32707}" type="presOf" srcId="{C8C7793E-0798-45ED-9276-E60B96B3F20B}" destId="{B5DFA859-6966-484B-AE19-720315E9352E}" srcOrd="0" destOrd="0" presId="urn:microsoft.com/office/officeart/2005/8/layout/default"/>
    <dgm:cxn modelId="{1B938287-C034-4254-ABD9-B8825B9A4613}" srcId="{BD5374F5-0F03-4845-984F-46F969E32BDD}" destId="{38E28BBD-4E63-4F31-B5CB-92EC75627AD8}" srcOrd="0" destOrd="0" parTransId="{6AA7D785-89EB-416D-A0C2-01E50CA8A3D2}" sibTransId="{A0C5DE25-6A1A-44C3-BD74-5700D6029A43}"/>
    <dgm:cxn modelId="{D612FF8A-564E-4917-8140-37A9210C77F6}" type="presOf" srcId="{38E28BBD-4E63-4F31-B5CB-92EC75627AD8}" destId="{059D502C-4137-48BA-8820-C9D340D8F8B5}" srcOrd="0" destOrd="0" presId="urn:microsoft.com/office/officeart/2005/8/layout/default"/>
    <dgm:cxn modelId="{0F4D6C8D-1A68-4C03-BF01-AA52D2FD2C16}" srcId="{BD5374F5-0F03-4845-984F-46F969E32BDD}" destId="{DD4AE803-B16E-4FF1-A6E3-BD547204B421}" srcOrd="3" destOrd="0" parTransId="{0B7E8D91-0BC4-4B05-BB64-95F42B95A3AF}" sibTransId="{17AEEE78-B920-4EDC-A361-0A65E0EAB346}"/>
    <dgm:cxn modelId="{FEA22C92-A786-41B6-9D2D-90BC74856629}" type="presOf" srcId="{BEE9C474-052E-4D40-9DB0-1E805D2626FB}" destId="{F84E51B5-A475-4E19-9E9D-6514C58E3AAB}" srcOrd="0" destOrd="0" presId="urn:microsoft.com/office/officeart/2005/8/layout/default"/>
    <dgm:cxn modelId="{AF49A295-DAD0-4927-B7EC-BA362897F931}" type="presOf" srcId="{DD4AE803-B16E-4FF1-A6E3-BD547204B421}" destId="{332B3329-0E46-4E6A-874F-38A6526787E8}" srcOrd="0" destOrd="0" presId="urn:microsoft.com/office/officeart/2005/8/layout/default"/>
    <dgm:cxn modelId="{F835DEBA-3B3C-4603-BEBC-5D84E923DA37}" srcId="{BD5374F5-0F03-4845-984F-46F969E32BDD}" destId="{C8C7793E-0798-45ED-9276-E60B96B3F20B}" srcOrd="2" destOrd="0" parTransId="{B677A9E1-A6FD-4891-A39B-6A1C34D1DCFF}" sibTransId="{446327F9-7432-4E1A-8906-233B145AECF2}"/>
    <dgm:cxn modelId="{307AFCEA-C621-42AD-A05A-66E101C395AC}" srcId="{BD5374F5-0F03-4845-984F-46F969E32BDD}" destId="{BEE9C474-052E-4D40-9DB0-1E805D2626FB}" srcOrd="1" destOrd="0" parTransId="{D8CDC187-433F-4D53-96DE-7E526A0CD1BD}" sibTransId="{EF94DC35-F064-464D-998D-68F2447C0739}"/>
    <dgm:cxn modelId="{14FF4DFE-6B32-42DE-B332-E25207143A6A}" type="presOf" srcId="{B10A8AF0-1848-477D-8E45-067D082C9DFB}" destId="{E243AF86-9B69-44B8-9121-37C1863CEFE6}" srcOrd="0" destOrd="0" presId="urn:microsoft.com/office/officeart/2005/8/layout/default"/>
    <dgm:cxn modelId="{813CC489-44B9-40AC-BD0C-752FC0566D57}" type="presParOf" srcId="{BCC109D6-9292-44C4-9B32-8D40622A1DBE}" destId="{059D502C-4137-48BA-8820-C9D340D8F8B5}" srcOrd="0" destOrd="0" presId="urn:microsoft.com/office/officeart/2005/8/layout/default"/>
    <dgm:cxn modelId="{57EB3539-CE34-4B00-9CDC-6EADCD8B90F9}" type="presParOf" srcId="{BCC109D6-9292-44C4-9B32-8D40622A1DBE}" destId="{1ACBBE33-7567-40C4-9900-F6D2122E4D61}" srcOrd="1" destOrd="0" presId="urn:microsoft.com/office/officeart/2005/8/layout/default"/>
    <dgm:cxn modelId="{FB331395-01EE-4FDC-BBE2-2C1A908B1205}" type="presParOf" srcId="{BCC109D6-9292-44C4-9B32-8D40622A1DBE}" destId="{F84E51B5-A475-4E19-9E9D-6514C58E3AAB}" srcOrd="2" destOrd="0" presId="urn:microsoft.com/office/officeart/2005/8/layout/default"/>
    <dgm:cxn modelId="{7153E85F-2344-4C58-ABFC-136F2B71FFD5}" type="presParOf" srcId="{BCC109D6-9292-44C4-9B32-8D40622A1DBE}" destId="{B570F363-9324-4A85-8BC7-B7FDFC566206}" srcOrd="3" destOrd="0" presId="urn:microsoft.com/office/officeart/2005/8/layout/default"/>
    <dgm:cxn modelId="{3B9D8760-5444-43E4-AB2D-427F10962CF3}" type="presParOf" srcId="{BCC109D6-9292-44C4-9B32-8D40622A1DBE}" destId="{B5DFA859-6966-484B-AE19-720315E9352E}" srcOrd="4" destOrd="0" presId="urn:microsoft.com/office/officeart/2005/8/layout/default"/>
    <dgm:cxn modelId="{C0E8EF26-C141-44F2-B416-8769B1967DE0}" type="presParOf" srcId="{BCC109D6-9292-44C4-9B32-8D40622A1DBE}" destId="{DB2339C7-BA51-4C3A-A86E-584E86C4E2FC}" srcOrd="5" destOrd="0" presId="urn:microsoft.com/office/officeart/2005/8/layout/default"/>
    <dgm:cxn modelId="{19E38B0F-1567-44B3-B2E8-91C866CBAD3F}" type="presParOf" srcId="{BCC109D6-9292-44C4-9B32-8D40622A1DBE}" destId="{332B3329-0E46-4E6A-874F-38A6526787E8}" srcOrd="6" destOrd="0" presId="urn:microsoft.com/office/officeart/2005/8/layout/default"/>
    <dgm:cxn modelId="{818E1317-AA70-4F67-9F36-DCB18136EEF5}" type="presParOf" srcId="{BCC109D6-9292-44C4-9B32-8D40622A1DBE}" destId="{A85207E3-5A89-4CFE-9F45-4B2BA431758F}" srcOrd="7" destOrd="0" presId="urn:microsoft.com/office/officeart/2005/8/layout/default"/>
    <dgm:cxn modelId="{BEF8CCB8-4A93-471D-AEE9-9448AF4161B0}" type="presParOf" srcId="{BCC109D6-9292-44C4-9B32-8D40622A1DBE}" destId="{E243AF86-9B69-44B8-9121-37C1863CEFE6}"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EFB28AE-E998-4079-B57F-600A2F252DAF}"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EFE6581-BD13-4A68-AE74-C773C487D4DD}">
      <dgm:prSet custT="1"/>
      <dgm:spPr/>
      <dgm:t>
        <a:bodyPr/>
        <a:lstStyle/>
        <a:p>
          <a:pPr>
            <a:lnSpc>
              <a:spcPct val="100000"/>
            </a:lnSpc>
          </a:pPr>
          <a:r>
            <a:rPr lang="en-US" sz="3200" dirty="0"/>
            <a:t>Resource Center </a:t>
          </a:r>
        </a:p>
      </dgm:t>
    </dgm:pt>
    <dgm:pt modelId="{CFB165A5-6E47-4AB0-AA40-A1BF7D27D013}" type="parTrans" cxnId="{8A74474B-FCE3-4E2B-973A-99D46386A822}">
      <dgm:prSet/>
      <dgm:spPr/>
      <dgm:t>
        <a:bodyPr/>
        <a:lstStyle/>
        <a:p>
          <a:endParaRPr lang="en-US"/>
        </a:p>
      </dgm:t>
    </dgm:pt>
    <dgm:pt modelId="{3443485E-3D85-4C29-86BC-9BF8418215F9}" type="sibTrans" cxnId="{8A74474B-FCE3-4E2B-973A-99D46386A822}">
      <dgm:prSet/>
      <dgm:spPr/>
      <dgm:t>
        <a:bodyPr/>
        <a:lstStyle/>
        <a:p>
          <a:endParaRPr lang="en-US"/>
        </a:p>
      </dgm:t>
    </dgm:pt>
    <dgm:pt modelId="{8DDBA66D-8F17-4995-BF62-05AFAFA4AE7E}">
      <dgm:prSet custT="1"/>
      <dgm:spPr/>
      <dgm:t>
        <a:bodyPr/>
        <a:lstStyle/>
        <a:p>
          <a:pPr>
            <a:lnSpc>
              <a:spcPct val="100000"/>
            </a:lnSpc>
          </a:pPr>
          <a:r>
            <a:rPr lang="en-US" sz="3200" dirty="0"/>
            <a:t>Strategic Alliances </a:t>
          </a:r>
        </a:p>
      </dgm:t>
    </dgm:pt>
    <dgm:pt modelId="{2D481752-A574-46A6-810F-C14DF2C5F91E}" type="parTrans" cxnId="{0F647C37-3F4D-4C7C-B1ED-33384F2CE1C3}">
      <dgm:prSet/>
      <dgm:spPr/>
      <dgm:t>
        <a:bodyPr/>
        <a:lstStyle/>
        <a:p>
          <a:endParaRPr lang="en-US"/>
        </a:p>
      </dgm:t>
    </dgm:pt>
    <dgm:pt modelId="{0EE2514A-03B3-4125-9489-837D716237B9}" type="sibTrans" cxnId="{0F647C37-3F4D-4C7C-B1ED-33384F2CE1C3}">
      <dgm:prSet/>
      <dgm:spPr/>
      <dgm:t>
        <a:bodyPr/>
        <a:lstStyle/>
        <a:p>
          <a:endParaRPr lang="en-US"/>
        </a:p>
      </dgm:t>
    </dgm:pt>
    <dgm:pt modelId="{400C86B2-5030-4326-82CA-F025EE9539BD}">
      <dgm:prSet custT="1"/>
      <dgm:spPr/>
      <dgm:t>
        <a:bodyPr/>
        <a:lstStyle/>
        <a:p>
          <a:pPr>
            <a:lnSpc>
              <a:spcPct val="100000"/>
            </a:lnSpc>
          </a:pPr>
          <a:r>
            <a:rPr lang="en-US" sz="3200" dirty="0"/>
            <a:t>Private Label </a:t>
          </a:r>
        </a:p>
      </dgm:t>
    </dgm:pt>
    <dgm:pt modelId="{D9FF9844-F428-4013-B397-47FCE5E44592}" type="parTrans" cxnId="{EB183F40-48BF-4944-A8C5-AC15DA1B262A}">
      <dgm:prSet/>
      <dgm:spPr/>
      <dgm:t>
        <a:bodyPr/>
        <a:lstStyle/>
        <a:p>
          <a:endParaRPr lang="en-US"/>
        </a:p>
      </dgm:t>
    </dgm:pt>
    <dgm:pt modelId="{D512BB2C-DE82-42A8-B2D7-1B4D2245D4C9}" type="sibTrans" cxnId="{EB183F40-48BF-4944-A8C5-AC15DA1B262A}">
      <dgm:prSet/>
      <dgm:spPr/>
      <dgm:t>
        <a:bodyPr/>
        <a:lstStyle/>
        <a:p>
          <a:endParaRPr lang="en-US"/>
        </a:p>
      </dgm:t>
    </dgm:pt>
    <dgm:pt modelId="{5E45A2B9-A6BE-4B21-93D0-9DE8404D06E1}" type="pres">
      <dgm:prSet presAssocID="{EEFB28AE-E998-4079-B57F-600A2F252DAF}" presName="root" presStyleCnt="0">
        <dgm:presLayoutVars>
          <dgm:dir/>
          <dgm:resizeHandles val="exact"/>
        </dgm:presLayoutVars>
      </dgm:prSet>
      <dgm:spPr/>
    </dgm:pt>
    <dgm:pt modelId="{9AB0E070-E6AE-4406-87E2-9152B27C2550}" type="pres">
      <dgm:prSet presAssocID="{2EFE6581-BD13-4A68-AE74-C773C487D4DD}" presName="compNode" presStyleCnt="0"/>
      <dgm:spPr/>
    </dgm:pt>
    <dgm:pt modelId="{6BF9C3DF-8F66-47E2-9738-AA5B5B5B1E69}" type="pres">
      <dgm:prSet presAssocID="{2EFE6581-BD13-4A68-AE74-C773C487D4D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Users"/>
        </a:ext>
      </dgm:extLst>
    </dgm:pt>
    <dgm:pt modelId="{83108FEF-A972-4A07-ABD5-B07B8AA20EA1}" type="pres">
      <dgm:prSet presAssocID="{2EFE6581-BD13-4A68-AE74-C773C487D4DD}" presName="spaceRect" presStyleCnt="0"/>
      <dgm:spPr/>
    </dgm:pt>
    <dgm:pt modelId="{81505B33-5AC2-4046-B972-7E85193D5781}" type="pres">
      <dgm:prSet presAssocID="{2EFE6581-BD13-4A68-AE74-C773C487D4DD}" presName="textRect" presStyleLbl="revTx" presStyleIdx="0" presStyleCnt="3">
        <dgm:presLayoutVars>
          <dgm:chMax val="1"/>
          <dgm:chPref val="1"/>
        </dgm:presLayoutVars>
      </dgm:prSet>
      <dgm:spPr/>
    </dgm:pt>
    <dgm:pt modelId="{AFCB30DE-1795-4DC0-8A10-FA6F056C5A00}" type="pres">
      <dgm:prSet presAssocID="{3443485E-3D85-4C29-86BC-9BF8418215F9}" presName="sibTrans" presStyleCnt="0"/>
      <dgm:spPr/>
    </dgm:pt>
    <dgm:pt modelId="{F9DB4F0D-270C-45B8-8785-31050A675C89}" type="pres">
      <dgm:prSet presAssocID="{8DDBA66D-8F17-4995-BF62-05AFAFA4AE7E}" presName="compNode" presStyleCnt="0"/>
      <dgm:spPr/>
    </dgm:pt>
    <dgm:pt modelId="{2D25045E-E0B9-499A-B42D-EAA92CB44FA5}" type="pres">
      <dgm:prSet presAssocID="{8DDBA66D-8F17-4995-BF62-05AFAFA4AE7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shake"/>
        </a:ext>
      </dgm:extLst>
    </dgm:pt>
    <dgm:pt modelId="{A549C837-3255-448A-AE09-8992E323DA1D}" type="pres">
      <dgm:prSet presAssocID="{8DDBA66D-8F17-4995-BF62-05AFAFA4AE7E}" presName="spaceRect" presStyleCnt="0"/>
      <dgm:spPr/>
    </dgm:pt>
    <dgm:pt modelId="{250C4C32-AE19-473B-B5B5-81CAAA2A3258}" type="pres">
      <dgm:prSet presAssocID="{8DDBA66D-8F17-4995-BF62-05AFAFA4AE7E}" presName="textRect" presStyleLbl="revTx" presStyleIdx="1" presStyleCnt="3">
        <dgm:presLayoutVars>
          <dgm:chMax val="1"/>
          <dgm:chPref val="1"/>
        </dgm:presLayoutVars>
      </dgm:prSet>
      <dgm:spPr/>
    </dgm:pt>
    <dgm:pt modelId="{BE103B6B-B1C0-4A35-A591-288BB5E39738}" type="pres">
      <dgm:prSet presAssocID="{0EE2514A-03B3-4125-9489-837D716237B9}" presName="sibTrans" presStyleCnt="0"/>
      <dgm:spPr/>
    </dgm:pt>
    <dgm:pt modelId="{A7477B91-A7EA-400F-84BA-DF28ECC01112}" type="pres">
      <dgm:prSet presAssocID="{400C86B2-5030-4326-82CA-F025EE9539BD}" presName="compNode" presStyleCnt="0"/>
      <dgm:spPr/>
    </dgm:pt>
    <dgm:pt modelId="{B5806334-9D1E-428B-A9CA-7000D1FC3B8A}" type="pres">
      <dgm:prSet presAssocID="{400C86B2-5030-4326-82CA-F025EE9539BD}"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ag"/>
        </a:ext>
      </dgm:extLst>
    </dgm:pt>
    <dgm:pt modelId="{451F630D-59B3-40C3-86FF-73A6CC718765}" type="pres">
      <dgm:prSet presAssocID="{400C86B2-5030-4326-82CA-F025EE9539BD}" presName="spaceRect" presStyleCnt="0"/>
      <dgm:spPr/>
    </dgm:pt>
    <dgm:pt modelId="{913ECD13-7E9E-46B4-87E5-A1109396558D}" type="pres">
      <dgm:prSet presAssocID="{400C86B2-5030-4326-82CA-F025EE9539BD}" presName="textRect" presStyleLbl="revTx" presStyleIdx="2" presStyleCnt="3">
        <dgm:presLayoutVars>
          <dgm:chMax val="1"/>
          <dgm:chPref val="1"/>
        </dgm:presLayoutVars>
      </dgm:prSet>
      <dgm:spPr/>
    </dgm:pt>
  </dgm:ptLst>
  <dgm:cxnLst>
    <dgm:cxn modelId="{0F647C37-3F4D-4C7C-B1ED-33384F2CE1C3}" srcId="{EEFB28AE-E998-4079-B57F-600A2F252DAF}" destId="{8DDBA66D-8F17-4995-BF62-05AFAFA4AE7E}" srcOrd="1" destOrd="0" parTransId="{2D481752-A574-46A6-810F-C14DF2C5F91E}" sibTransId="{0EE2514A-03B3-4125-9489-837D716237B9}"/>
    <dgm:cxn modelId="{EB183F40-48BF-4944-A8C5-AC15DA1B262A}" srcId="{EEFB28AE-E998-4079-B57F-600A2F252DAF}" destId="{400C86B2-5030-4326-82CA-F025EE9539BD}" srcOrd="2" destOrd="0" parTransId="{D9FF9844-F428-4013-B397-47FCE5E44592}" sibTransId="{D512BB2C-DE82-42A8-B2D7-1B4D2245D4C9}"/>
    <dgm:cxn modelId="{8A74474B-FCE3-4E2B-973A-99D46386A822}" srcId="{EEFB28AE-E998-4079-B57F-600A2F252DAF}" destId="{2EFE6581-BD13-4A68-AE74-C773C487D4DD}" srcOrd="0" destOrd="0" parTransId="{CFB165A5-6E47-4AB0-AA40-A1BF7D27D013}" sibTransId="{3443485E-3D85-4C29-86BC-9BF8418215F9}"/>
    <dgm:cxn modelId="{8D18D993-D585-4BE8-B899-7B468D0E8CA0}" type="presOf" srcId="{2EFE6581-BD13-4A68-AE74-C773C487D4DD}" destId="{81505B33-5AC2-4046-B972-7E85193D5781}" srcOrd="0" destOrd="0" presId="urn:microsoft.com/office/officeart/2018/2/layout/IconLabelList"/>
    <dgm:cxn modelId="{30D723BF-A963-4190-A8BB-EBA1C058C082}" type="presOf" srcId="{8DDBA66D-8F17-4995-BF62-05AFAFA4AE7E}" destId="{250C4C32-AE19-473B-B5B5-81CAAA2A3258}" srcOrd="0" destOrd="0" presId="urn:microsoft.com/office/officeart/2018/2/layout/IconLabelList"/>
    <dgm:cxn modelId="{089B6BE3-A7E0-4412-AC02-E11F16CB34B7}" type="presOf" srcId="{EEFB28AE-E998-4079-B57F-600A2F252DAF}" destId="{5E45A2B9-A6BE-4B21-93D0-9DE8404D06E1}" srcOrd="0" destOrd="0" presId="urn:microsoft.com/office/officeart/2018/2/layout/IconLabelList"/>
    <dgm:cxn modelId="{92A6C9E5-1AC0-4058-9B47-382377EB2E58}" type="presOf" srcId="{400C86B2-5030-4326-82CA-F025EE9539BD}" destId="{913ECD13-7E9E-46B4-87E5-A1109396558D}" srcOrd="0" destOrd="0" presId="urn:microsoft.com/office/officeart/2018/2/layout/IconLabelList"/>
    <dgm:cxn modelId="{730DB487-A9A2-45FE-A728-876CFC02F528}" type="presParOf" srcId="{5E45A2B9-A6BE-4B21-93D0-9DE8404D06E1}" destId="{9AB0E070-E6AE-4406-87E2-9152B27C2550}" srcOrd="0" destOrd="0" presId="urn:microsoft.com/office/officeart/2018/2/layout/IconLabelList"/>
    <dgm:cxn modelId="{31D5F164-4C50-4AF9-A674-77CE77F69664}" type="presParOf" srcId="{9AB0E070-E6AE-4406-87E2-9152B27C2550}" destId="{6BF9C3DF-8F66-47E2-9738-AA5B5B5B1E69}" srcOrd="0" destOrd="0" presId="urn:microsoft.com/office/officeart/2018/2/layout/IconLabelList"/>
    <dgm:cxn modelId="{EDD54EDB-6571-491C-926D-7BDC437CDE08}" type="presParOf" srcId="{9AB0E070-E6AE-4406-87E2-9152B27C2550}" destId="{83108FEF-A972-4A07-ABD5-B07B8AA20EA1}" srcOrd="1" destOrd="0" presId="urn:microsoft.com/office/officeart/2018/2/layout/IconLabelList"/>
    <dgm:cxn modelId="{7E6DB469-09CB-45C4-B000-C8F845C534B3}" type="presParOf" srcId="{9AB0E070-E6AE-4406-87E2-9152B27C2550}" destId="{81505B33-5AC2-4046-B972-7E85193D5781}" srcOrd="2" destOrd="0" presId="urn:microsoft.com/office/officeart/2018/2/layout/IconLabelList"/>
    <dgm:cxn modelId="{887F1A67-1D1C-47FF-AE0A-FD9C48E06C84}" type="presParOf" srcId="{5E45A2B9-A6BE-4B21-93D0-9DE8404D06E1}" destId="{AFCB30DE-1795-4DC0-8A10-FA6F056C5A00}" srcOrd="1" destOrd="0" presId="urn:microsoft.com/office/officeart/2018/2/layout/IconLabelList"/>
    <dgm:cxn modelId="{B033F516-B4E5-41F0-B194-8D10ABAE892E}" type="presParOf" srcId="{5E45A2B9-A6BE-4B21-93D0-9DE8404D06E1}" destId="{F9DB4F0D-270C-45B8-8785-31050A675C89}" srcOrd="2" destOrd="0" presId="urn:microsoft.com/office/officeart/2018/2/layout/IconLabelList"/>
    <dgm:cxn modelId="{BB4DA3C9-94EF-4728-B522-7E873C4FFDC2}" type="presParOf" srcId="{F9DB4F0D-270C-45B8-8785-31050A675C89}" destId="{2D25045E-E0B9-499A-B42D-EAA92CB44FA5}" srcOrd="0" destOrd="0" presId="urn:microsoft.com/office/officeart/2018/2/layout/IconLabelList"/>
    <dgm:cxn modelId="{77DDF574-1CC5-4F8A-AE06-9381BA30B051}" type="presParOf" srcId="{F9DB4F0D-270C-45B8-8785-31050A675C89}" destId="{A549C837-3255-448A-AE09-8992E323DA1D}" srcOrd="1" destOrd="0" presId="urn:microsoft.com/office/officeart/2018/2/layout/IconLabelList"/>
    <dgm:cxn modelId="{B0A8DCA3-C167-471D-9CD5-3D092C122147}" type="presParOf" srcId="{F9DB4F0D-270C-45B8-8785-31050A675C89}" destId="{250C4C32-AE19-473B-B5B5-81CAAA2A3258}" srcOrd="2" destOrd="0" presId="urn:microsoft.com/office/officeart/2018/2/layout/IconLabelList"/>
    <dgm:cxn modelId="{B16A56A7-7A70-4935-9E41-037E6DBCCBA6}" type="presParOf" srcId="{5E45A2B9-A6BE-4B21-93D0-9DE8404D06E1}" destId="{BE103B6B-B1C0-4A35-A591-288BB5E39738}" srcOrd="3" destOrd="0" presId="urn:microsoft.com/office/officeart/2018/2/layout/IconLabelList"/>
    <dgm:cxn modelId="{CE6B24B3-57EC-4881-8D80-76F3D3DF9573}" type="presParOf" srcId="{5E45A2B9-A6BE-4B21-93D0-9DE8404D06E1}" destId="{A7477B91-A7EA-400F-84BA-DF28ECC01112}" srcOrd="4" destOrd="0" presId="urn:microsoft.com/office/officeart/2018/2/layout/IconLabelList"/>
    <dgm:cxn modelId="{DD512F01-AC92-4943-94AA-04BB3751507F}" type="presParOf" srcId="{A7477B91-A7EA-400F-84BA-DF28ECC01112}" destId="{B5806334-9D1E-428B-A9CA-7000D1FC3B8A}" srcOrd="0" destOrd="0" presId="urn:microsoft.com/office/officeart/2018/2/layout/IconLabelList"/>
    <dgm:cxn modelId="{7E9D39B4-9CAE-4D0F-90B7-5D791193F5CD}" type="presParOf" srcId="{A7477B91-A7EA-400F-84BA-DF28ECC01112}" destId="{451F630D-59B3-40C3-86FF-73A6CC718765}" srcOrd="1" destOrd="0" presId="urn:microsoft.com/office/officeart/2018/2/layout/IconLabelList"/>
    <dgm:cxn modelId="{CFBED824-ABC6-4A91-BEEF-34A4460A9C75}" type="presParOf" srcId="{A7477B91-A7EA-400F-84BA-DF28ECC01112}" destId="{913ECD13-7E9E-46B4-87E5-A1109396558D}"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7EFB444-8119-4F94-B32F-3DB87FD75921}"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26CB731A-4894-4FC6-9F5E-AC448406F172}">
      <dgm:prSet custT="1"/>
      <dgm:spPr/>
      <dgm:t>
        <a:bodyPr/>
        <a:lstStyle/>
        <a:p>
          <a:r>
            <a:rPr lang="en-US" sz="2400" dirty="0"/>
            <a:t>Legacy Giving</a:t>
          </a:r>
        </a:p>
      </dgm:t>
    </dgm:pt>
    <dgm:pt modelId="{C24115F0-40AB-47B9-B3BB-6FF16AE32B33}" type="parTrans" cxnId="{971A36A3-FBDC-4FFC-81E9-BBC2DC3DFA70}">
      <dgm:prSet/>
      <dgm:spPr/>
      <dgm:t>
        <a:bodyPr/>
        <a:lstStyle/>
        <a:p>
          <a:endParaRPr lang="en-US"/>
        </a:p>
      </dgm:t>
    </dgm:pt>
    <dgm:pt modelId="{FD02CD41-2481-4A86-A029-D2823ECC739F}" type="sibTrans" cxnId="{971A36A3-FBDC-4FFC-81E9-BBC2DC3DFA70}">
      <dgm:prSet/>
      <dgm:spPr/>
      <dgm:t>
        <a:bodyPr/>
        <a:lstStyle/>
        <a:p>
          <a:endParaRPr lang="en-US"/>
        </a:p>
      </dgm:t>
    </dgm:pt>
    <dgm:pt modelId="{575CD86B-6229-4DBA-97B7-8174F38C7FF0}">
      <dgm:prSet custT="1"/>
      <dgm:spPr/>
      <dgm:t>
        <a:bodyPr/>
        <a:lstStyle/>
        <a:p>
          <a:r>
            <a:rPr lang="en-US" sz="2400" dirty="0"/>
            <a:t>Family Philanthropy</a:t>
          </a:r>
        </a:p>
      </dgm:t>
    </dgm:pt>
    <dgm:pt modelId="{E1BF0E87-9675-4AC7-8B86-9ECC52C1C5A9}" type="parTrans" cxnId="{7341DBFC-F2C9-43A1-B34D-DD0594F9BCA5}">
      <dgm:prSet/>
      <dgm:spPr/>
      <dgm:t>
        <a:bodyPr/>
        <a:lstStyle/>
        <a:p>
          <a:endParaRPr lang="en-US"/>
        </a:p>
      </dgm:t>
    </dgm:pt>
    <dgm:pt modelId="{C75AE034-CA3B-48B6-9870-69CD61EBC1AA}" type="sibTrans" cxnId="{7341DBFC-F2C9-43A1-B34D-DD0594F9BCA5}">
      <dgm:prSet/>
      <dgm:spPr/>
      <dgm:t>
        <a:bodyPr/>
        <a:lstStyle/>
        <a:p>
          <a:endParaRPr lang="en-US"/>
        </a:p>
      </dgm:t>
    </dgm:pt>
    <dgm:pt modelId="{F451C22F-F147-4D71-90E4-7DB7BBA39CAC}">
      <dgm:prSet custT="1"/>
      <dgm:spPr/>
      <dgm:t>
        <a:bodyPr/>
        <a:lstStyle/>
        <a:p>
          <a:r>
            <a:rPr lang="en-US" sz="2400" dirty="0"/>
            <a:t>Philanthropic Investing &amp; Grant-Making </a:t>
          </a:r>
        </a:p>
      </dgm:t>
    </dgm:pt>
    <dgm:pt modelId="{0398690F-118F-4528-A59C-DA0F63A2F72E}" type="parTrans" cxnId="{1F08265B-783D-484A-9F13-2CD3FF7EE430}">
      <dgm:prSet/>
      <dgm:spPr/>
      <dgm:t>
        <a:bodyPr/>
        <a:lstStyle/>
        <a:p>
          <a:endParaRPr lang="en-US"/>
        </a:p>
      </dgm:t>
    </dgm:pt>
    <dgm:pt modelId="{AD91A88C-C2C0-4717-BA0F-146AD3835DDA}" type="sibTrans" cxnId="{1F08265B-783D-484A-9F13-2CD3FF7EE430}">
      <dgm:prSet/>
      <dgm:spPr/>
      <dgm:t>
        <a:bodyPr/>
        <a:lstStyle/>
        <a:p>
          <a:endParaRPr lang="en-US"/>
        </a:p>
      </dgm:t>
    </dgm:pt>
    <dgm:pt modelId="{6505103B-0A88-4518-83D8-246ED975D03F}">
      <dgm:prSet custT="1"/>
      <dgm:spPr/>
      <dgm:t>
        <a:bodyPr/>
        <a:lstStyle/>
        <a:p>
          <a:r>
            <a:rPr lang="en-US" sz="2400" dirty="0"/>
            <a:t>Philanthropic Partnerships &amp; Capacity Building</a:t>
          </a:r>
        </a:p>
      </dgm:t>
    </dgm:pt>
    <dgm:pt modelId="{D78DDAA6-6A75-4875-863E-9237321BD774}" type="parTrans" cxnId="{6B5C7371-C390-4964-89CD-9A85131A2C55}">
      <dgm:prSet/>
      <dgm:spPr/>
      <dgm:t>
        <a:bodyPr/>
        <a:lstStyle/>
        <a:p>
          <a:endParaRPr lang="en-US"/>
        </a:p>
      </dgm:t>
    </dgm:pt>
    <dgm:pt modelId="{59FC93BF-4442-41D1-B1BF-29C4F752B4FA}" type="sibTrans" cxnId="{6B5C7371-C390-4964-89CD-9A85131A2C55}">
      <dgm:prSet/>
      <dgm:spPr/>
      <dgm:t>
        <a:bodyPr/>
        <a:lstStyle/>
        <a:p>
          <a:endParaRPr lang="en-US"/>
        </a:p>
      </dgm:t>
    </dgm:pt>
    <dgm:pt modelId="{9D43030F-539F-4036-B6D0-66A309AA5371}" type="pres">
      <dgm:prSet presAssocID="{17EFB444-8119-4F94-B32F-3DB87FD75921}" presName="linear" presStyleCnt="0">
        <dgm:presLayoutVars>
          <dgm:dir/>
          <dgm:animLvl val="lvl"/>
          <dgm:resizeHandles val="exact"/>
        </dgm:presLayoutVars>
      </dgm:prSet>
      <dgm:spPr/>
    </dgm:pt>
    <dgm:pt modelId="{6B200EC8-B908-4478-A0CF-56CFA9D19948}" type="pres">
      <dgm:prSet presAssocID="{26CB731A-4894-4FC6-9F5E-AC448406F172}" presName="parentLin" presStyleCnt="0"/>
      <dgm:spPr/>
    </dgm:pt>
    <dgm:pt modelId="{52741822-72B7-41DD-9627-C6F048437D6F}" type="pres">
      <dgm:prSet presAssocID="{26CB731A-4894-4FC6-9F5E-AC448406F172}" presName="parentLeftMargin" presStyleLbl="node1" presStyleIdx="0" presStyleCnt="4"/>
      <dgm:spPr/>
    </dgm:pt>
    <dgm:pt modelId="{1F234D19-7801-475C-A0C0-DE967B572C90}" type="pres">
      <dgm:prSet presAssocID="{26CB731A-4894-4FC6-9F5E-AC448406F172}" presName="parentText" presStyleLbl="node1" presStyleIdx="0" presStyleCnt="4">
        <dgm:presLayoutVars>
          <dgm:chMax val="0"/>
          <dgm:bulletEnabled val="1"/>
        </dgm:presLayoutVars>
      </dgm:prSet>
      <dgm:spPr/>
    </dgm:pt>
    <dgm:pt modelId="{3B4650CA-7025-4302-946F-AEDE7CA9B9FB}" type="pres">
      <dgm:prSet presAssocID="{26CB731A-4894-4FC6-9F5E-AC448406F172}" presName="negativeSpace" presStyleCnt="0"/>
      <dgm:spPr/>
    </dgm:pt>
    <dgm:pt modelId="{5629EE6D-EC05-4CA8-B5CA-44733DC5C018}" type="pres">
      <dgm:prSet presAssocID="{26CB731A-4894-4FC6-9F5E-AC448406F172}" presName="childText" presStyleLbl="conFgAcc1" presStyleIdx="0" presStyleCnt="4">
        <dgm:presLayoutVars>
          <dgm:bulletEnabled val="1"/>
        </dgm:presLayoutVars>
      </dgm:prSet>
      <dgm:spPr/>
    </dgm:pt>
    <dgm:pt modelId="{F067C127-623D-4B44-9DBF-E50E5AEB3E44}" type="pres">
      <dgm:prSet presAssocID="{FD02CD41-2481-4A86-A029-D2823ECC739F}" presName="spaceBetweenRectangles" presStyleCnt="0"/>
      <dgm:spPr/>
    </dgm:pt>
    <dgm:pt modelId="{0AF8D080-2F1B-4C31-A468-29AD8D6CE552}" type="pres">
      <dgm:prSet presAssocID="{575CD86B-6229-4DBA-97B7-8174F38C7FF0}" presName="parentLin" presStyleCnt="0"/>
      <dgm:spPr/>
    </dgm:pt>
    <dgm:pt modelId="{23616D99-E6AB-49B8-9E02-1742BD60D336}" type="pres">
      <dgm:prSet presAssocID="{575CD86B-6229-4DBA-97B7-8174F38C7FF0}" presName="parentLeftMargin" presStyleLbl="node1" presStyleIdx="0" presStyleCnt="4"/>
      <dgm:spPr/>
    </dgm:pt>
    <dgm:pt modelId="{6B0CEEBB-7D15-4C6F-9A9A-30E64B97643B}" type="pres">
      <dgm:prSet presAssocID="{575CD86B-6229-4DBA-97B7-8174F38C7FF0}" presName="parentText" presStyleLbl="node1" presStyleIdx="1" presStyleCnt="4">
        <dgm:presLayoutVars>
          <dgm:chMax val="0"/>
          <dgm:bulletEnabled val="1"/>
        </dgm:presLayoutVars>
      </dgm:prSet>
      <dgm:spPr/>
    </dgm:pt>
    <dgm:pt modelId="{EB5884C5-403E-4064-9414-636EC08582C4}" type="pres">
      <dgm:prSet presAssocID="{575CD86B-6229-4DBA-97B7-8174F38C7FF0}" presName="negativeSpace" presStyleCnt="0"/>
      <dgm:spPr/>
    </dgm:pt>
    <dgm:pt modelId="{B223467B-CF91-424A-B9A9-BD22F7F31E6C}" type="pres">
      <dgm:prSet presAssocID="{575CD86B-6229-4DBA-97B7-8174F38C7FF0}" presName="childText" presStyleLbl="conFgAcc1" presStyleIdx="1" presStyleCnt="4">
        <dgm:presLayoutVars>
          <dgm:bulletEnabled val="1"/>
        </dgm:presLayoutVars>
      </dgm:prSet>
      <dgm:spPr/>
    </dgm:pt>
    <dgm:pt modelId="{4DB72021-B674-41DE-8661-7438ACA5BF29}" type="pres">
      <dgm:prSet presAssocID="{C75AE034-CA3B-48B6-9870-69CD61EBC1AA}" presName="spaceBetweenRectangles" presStyleCnt="0"/>
      <dgm:spPr/>
    </dgm:pt>
    <dgm:pt modelId="{0B09E6E3-D4F6-428D-BA04-8CEB05967A66}" type="pres">
      <dgm:prSet presAssocID="{F451C22F-F147-4D71-90E4-7DB7BBA39CAC}" presName="parentLin" presStyleCnt="0"/>
      <dgm:spPr/>
    </dgm:pt>
    <dgm:pt modelId="{5941DE9B-8CE5-4354-A18A-50ACE3062CA9}" type="pres">
      <dgm:prSet presAssocID="{F451C22F-F147-4D71-90E4-7DB7BBA39CAC}" presName="parentLeftMargin" presStyleLbl="node1" presStyleIdx="1" presStyleCnt="4"/>
      <dgm:spPr/>
    </dgm:pt>
    <dgm:pt modelId="{CA82B62C-EAA6-4141-A26D-33FC4BB7F63C}" type="pres">
      <dgm:prSet presAssocID="{F451C22F-F147-4D71-90E4-7DB7BBA39CAC}" presName="parentText" presStyleLbl="node1" presStyleIdx="2" presStyleCnt="4">
        <dgm:presLayoutVars>
          <dgm:chMax val="0"/>
          <dgm:bulletEnabled val="1"/>
        </dgm:presLayoutVars>
      </dgm:prSet>
      <dgm:spPr/>
    </dgm:pt>
    <dgm:pt modelId="{96219CF5-1F9C-455E-A0BC-458F38C1AC53}" type="pres">
      <dgm:prSet presAssocID="{F451C22F-F147-4D71-90E4-7DB7BBA39CAC}" presName="negativeSpace" presStyleCnt="0"/>
      <dgm:spPr/>
    </dgm:pt>
    <dgm:pt modelId="{72A9A90B-38F2-4347-93DA-751AEC57CBE4}" type="pres">
      <dgm:prSet presAssocID="{F451C22F-F147-4D71-90E4-7DB7BBA39CAC}" presName="childText" presStyleLbl="conFgAcc1" presStyleIdx="2" presStyleCnt="4">
        <dgm:presLayoutVars>
          <dgm:bulletEnabled val="1"/>
        </dgm:presLayoutVars>
      </dgm:prSet>
      <dgm:spPr/>
    </dgm:pt>
    <dgm:pt modelId="{DB50A3F3-0663-4B5F-8336-F3AAF569B912}" type="pres">
      <dgm:prSet presAssocID="{AD91A88C-C2C0-4717-BA0F-146AD3835DDA}" presName="spaceBetweenRectangles" presStyleCnt="0"/>
      <dgm:spPr/>
    </dgm:pt>
    <dgm:pt modelId="{7EDBC2B3-611A-4A07-B6C4-2EC4EF6DD78A}" type="pres">
      <dgm:prSet presAssocID="{6505103B-0A88-4518-83D8-246ED975D03F}" presName="parentLin" presStyleCnt="0"/>
      <dgm:spPr/>
    </dgm:pt>
    <dgm:pt modelId="{026E035B-BB65-499A-B8E2-F53EF531D859}" type="pres">
      <dgm:prSet presAssocID="{6505103B-0A88-4518-83D8-246ED975D03F}" presName="parentLeftMargin" presStyleLbl="node1" presStyleIdx="2" presStyleCnt="4"/>
      <dgm:spPr/>
    </dgm:pt>
    <dgm:pt modelId="{17870A9C-3D16-4DA4-9F7C-A29CA29378AF}" type="pres">
      <dgm:prSet presAssocID="{6505103B-0A88-4518-83D8-246ED975D03F}" presName="parentText" presStyleLbl="node1" presStyleIdx="3" presStyleCnt="4">
        <dgm:presLayoutVars>
          <dgm:chMax val="0"/>
          <dgm:bulletEnabled val="1"/>
        </dgm:presLayoutVars>
      </dgm:prSet>
      <dgm:spPr/>
    </dgm:pt>
    <dgm:pt modelId="{2CAEF2BC-76A2-4A89-A4EE-2B8E92635F0C}" type="pres">
      <dgm:prSet presAssocID="{6505103B-0A88-4518-83D8-246ED975D03F}" presName="negativeSpace" presStyleCnt="0"/>
      <dgm:spPr/>
    </dgm:pt>
    <dgm:pt modelId="{F879C792-F27A-4F28-8EBC-E3ACBC9069B0}" type="pres">
      <dgm:prSet presAssocID="{6505103B-0A88-4518-83D8-246ED975D03F}" presName="childText" presStyleLbl="conFgAcc1" presStyleIdx="3" presStyleCnt="4">
        <dgm:presLayoutVars>
          <dgm:bulletEnabled val="1"/>
        </dgm:presLayoutVars>
      </dgm:prSet>
      <dgm:spPr/>
    </dgm:pt>
  </dgm:ptLst>
  <dgm:cxnLst>
    <dgm:cxn modelId="{4B0E6733-20EA-4DFD-9DD4-B1F5C06B0389}" type="presOf" srcId="{F451C22F-F147-4D71-90E4-7DB7BBA39CAC}" destId="{5941DE9B-8CE5-4354-A18A-50ACE3062CA9}" srcOrd="0" destOrd="0" presId="urn:microsoft.com/office/officeart/2005/8/layout/list1"/>
    <dgm:cxn modelId="{C116F03B-8E20-436C-9B4F-DCC47636D3D9}" type="presOf" srcId="{26CB731A-4894-4FC6-9F5E-AC448406F172}" destId="{52741822-72B7-41DD-9627-C6F048437D6F}" srcOrd="0" destOrd="0" presId="urn:microsoft.com/office/officeart/2005/8/layout/list1"/>
    <dgm:cxn modelId="{1F08265B-783D-484A-9F13-2CD3FF7EE430}" srcId="{17EFB444-8119-4F94-B32F-3DB87FD75921}" destId="{F451C22F-F147-4D71-90E4-7DB7BBA39CAC}" srcOrd="2" destOrd="0" parTransId="{0398690F-118F-4528-A59C-DA0F63A2F72E}" sibTransId="{AD91A88C-C2C0-4717-BA0F-146AD3835DDA}"/>
    <dgm:cxn modelId="{819EBF4A-8280-4323-8E11-2C108A332600}" type="presOf" srcId="{26CB731A-4894-4FC6-9F5E-AC448406F172}" destId="{1F234D19-7801-475C-A0C0-DE967B572C90}" srcOrd="1" destOrd="0" presId="urn:microsoft.com/office/officeart/2005/8/layout/list1"/>
    <dgm:cxn modelId="{6B5C7371-C390-4964-89CD-9A85131A2C55}" srcId="{17EFB444-8119-4F94-B32F-3DB87FD75921}" destId="{6505103B-0A88-4518-83D8-246ED975D03F}" srcOrd="3" destOrd="0" parTransId="{D78DDAA6-6A75-4875-863E-9237321BD774}" sibTransId="{59FC93BF-4442-41D1-B1BF-29C4F752B4FA}"/>
    <dgm:cxn modelId="{1D53FC79-1823-4C30-B362-545EB58DF4F0}" type="presOf" srcId="{6505103B-0A88-4518-83D8-246ED975D03F}" destId="{17870A9C-3D16-4DA4-9F7C-A29CA29378AF}" srcOrd="1" destOrd="0" presId="urn:microsoft.com/office/officeart/2005/8/layout/list1"/>
    <dgm:cxn modelId="{E2431C8A-DCC4-4658-A3F0-6BADB1202DDE}" type="presOf" srcId="{F451C22F-F147-4D71-90E4-7DB7BBA39CAC}" destId="{CA82B62C-EAA6-4141-A26D-33FC4BB7F63C}" srcOrd="1" destOrd="0" presId="urn:microsoft.com/office/officeart/2005/8/layout/list1"/>
    <dgm:cxn modelId="{971A36A3-FBDC-4FFC-81E9-BBC2DC3DFA70}" srcId="{17EFB444-8119-4F94-B32F-3DB87FD75921}" destId="{26CB731A-4894-4FC6-9F5E-AC448406F172}" srcOrd="0" destOrd="0" parTransId="{C24115F0-40AB-47B9-B3BB-6FF16AE32B33}" sibTransId="{FD02CD41-2481-4A86-A029-D2823ECC739F}"/>
    <dgm:cxn modelId="{57E236AB-7AE7-46C8-93EA-A0D92239D910}" type="presOf" srcId="{575CD86B-6229-4DBA-97B7-8174F38C7FF0}" destId="{23616D99-E6AB-49B8-9E02-1742BD60D336}" srcOrd="0" destOrd="0" presId="urn:microsoft.com/office/officeart/2005/8/layout/list1"/>
    <dgm:cxn modelId="{4A25F6B8-65DA-4735-A707-CA296F69C55A}" type="presOf" srcId="{6505103B-0A88-4518-83D8-246ED975D03F}" destId="{026E035B-BB65-499A-B8E2-F53EF531D859}" srcOrd="0" destOrd="0" presId="urn:microsoft.com/office/officeart/2005/8/layout/list1"/>
    <dgm:cxn modelId="{2B1BF3CB-845A-41A2-9BCF-F5564599F213}" type="presOf" srcId="{575CD86B-6229-4DBA-97B7-8174F38C7FF0}" destId="{6B0CEEBB-7D15-4C6F-9A9A-30E64B97643B}" srcOrd="1" destOrd="0" presId="urn:microsoft.com/office/officeart/2005/8/layout/list1"/>
    <dgm:cxn modelId="{61E86AED-2A08-4189-A403-5F8747BCF378}" type="presOf" srcId="{17EFB444-8119-4F94-B32F-3DB87FD75921}" destId="{9D43030F-539F-4036-B6D0-66A309AA5371}" srcOrd="0" destOrd="0" presId="urn:microsoft.com/office/officeart/2005/8/layout/list1"/>
    <dgm:cxn modelId="{7341DBFC-F2C9-43A1-B34D-DD0594F9BCA5}" srcId="{17EFB444-8119-4F94-B32F-3DB87FD75921}" destId="{575CD86B-6229-4DBA-97B7-8174F38C7FF0}" srcOrd="1" destOrd="0" parTransId="{E1BF0E87-9675-4AC7-8B86-9ECC52C1C5A9}" sibTransId="{C75AE034-CA3B-48B6-9870-69CD61EBC1AA}"/>
    <dgm:cxn modelId="{360FF07A-3142-44A5-8B20-AA30C0C5F2D2}" type="presParOf" srcId="{9D43030F-539F-4036-B6D0-66A309AA5371}" destId="{6B200EC8-B908-4478-A0CF-56CFA9D19948}" srcOrd="0" destOrd="0" presId="urn:microsoft.com/office/officeart/2005/8/layout/list1"/>
    <dgm:cxn modelId="{A3018C5D-1131-4161-AE5F-54F2641C311B}" type="presParOf" srcId="{6B200EC8-B908-4478-A0CF-56CFA9D19948}" destId="{52741822-72B7-41DD-9627-C6F048437D6F}" srcOrd="0" destOrd="0" presId="urn:microsoft.com/office/officeart/2005/8/layout/list1"/>
    <dgm:cxn modelId="{780218FE-0B96-4687-A2ED-C67B32638B0D}" type="presParOf" srcId="{6B200EC8-B908-4478-A0CF-56CFA9D19948}" destId="{1F234D19-7801-475C-A0C0-DE967B572C90}" srcOrd="1" destOrd="0" presId="urn:microsoft.com/office/officeart/2005/8/layout/list1"/>
    <dgm:cxn modelId="{2C207C2C-16C8-4E9B-8A26-135FFFB43960}" type="presParOf" srcId="{9D43030F-539F-4036-B6D0-66A309AA5371}" destId="{3B4650CA-7025-4302-946F-AEDE7CA9B9FB}" srcOrd="1" destOrd="0" presId="urn:microsoft.com/office/officeart/2005/8/layout/list1"/>
    <dgm:cxn modelId="{41C11026-2DF5-468D-B566-DEECEBE0E82C}" type="presParOf" srcId="{9D43030F-539F-4036-B6D0-66A309AA5371}" destId="{5629EE6D-EC05-4CA8-B5CA-44733DC5C018}" srcOrd="2" destOrd="0" presId="urn:microsoft.com/office/officeart/2005/8/layout/list1"/>
    <dgm:cxn modelId="{6D471903-C0DC-4FFA-AAF6-582427C555A7}" type="presParOf" srcId="{9D43030F-539F-4036-B6D0-66A309AA5371}" destId="{F067C127-623D-4B44-9DBF-E50E5AEB3E44}" srcOrd="3" destOrd="0" presId="urn:microsoft.com/office/officeart/2005/8/layout/list1"/>
    <dgm:cxn modelId="{9FC810DC-5D23-4FCB-990B-19B186DD66C4}" type="presParOf" srcId="{9D43030F-539F-4036-B6D0-66A309AA5371}" destId="{0AF8D080-2F1B-4C31-A468-29AD8D6CE552}" srcOrd="4" destOrd="0" presId="urn:microsoft.com/office/officeart/2005/8/layout/list1"/>
    <dgm:cxn modelId="{72CB1634-6C07-42A0-9E9F-FE417AB11556}" type="presParOf" srcId="{0AF8D080-2F1B-4C31-A468-29AD8D6CE552}" destId="{23616D99-E6AB-49B8-9E02-1742BD60D336}" srcOrd="0" destOrd="0" presId="urn:microsoft.com/office/officeart/2005/8/layout/list1"/>
    <dgm:cxn modelId="{9D4F04E5-4D9D-4515-83D9-8841FFA1B76A}" type="presParOf" srcId="{0AF8D080-2F1B-4C31-A468-29AD8D6CE552}" destId="{6B0CEEBB-7D15-4C6F-9A9A-30E64B97643B}" srcOrd="1" destOrd="0" presId="urn:microsoft.com/office/officeart/2005/8/layout/list1"/>
    <dgm:cxn modelId="{6611B3F7-3713-4C52-BF13-0AA800D0E786}" type="presParOf" srcId="{9D43030F-539F-4036-B6D0-66A309AA5371}" destId="{EB5884C5-403E-4064-9414-636EC08582C4}" srcOrd="5" destOrd="0" presId="urn:microsoft.com/office/officeart/2005/8/layout/list1"/>
    <dgm:cxn modelId="{FC5A843A-C1A1-4B7C-9FCB-07ED34E28BD3}" type="presParOf" srcId="{9D43030F-539F-4036-B6D0-66A309AA5371}" destId="{B223467B-CF91-424A-B9A9-BD22F7F31E6C}" srcOrd="6" destOrd="0" presId="urn:microsoft.com/office/officeart/2005/8/layout/list1"/>
    <dgm:cxn modelId="{2AF1B29E-CC6B-4431-9D91-1019F2F9396A}" type="presParOf" srcId="{9D43030F-539F-4036-B6D0-66A309AA5371}" destId="{4DB72021-B674-41DE-8661-7438ACA5BF29}" srcOrd="7" destOrd="0" presId="urn:microsoft.com/office/officeart/2005/8/layout/list1"/>
    <dgm:cxn modelId="{B776630C-F6A1-421C-B329-AA1E934BA0B2}" type="presParOf" srcId="{9D43030F-539F-4036-B6D0-66A309AA5371}" destId="{0B09E6E3-D4F6-428D-BA04-8CEB05967A66}" srcOrd="8" destOrd="0" presId="urn:microsoft.com/office/officeart/2005/8/layout/list1"/>
    <dgm:cxn modelId="{4132554E-7A86-4C67-BF58-28954029BE51}" type="presParOf" srcId="{0B09E6E3-D4F6-428D-BA04-8CEB05967A66}" destId="{5941DE9B-8CE5-4354-A18A-50ACE3062CA9}" srcOrd="0" destOrd="0" presId="urn:microsoft.com/office/officeart/2005/8/layout/list1"/>
    <dgm:cxn modelId="{8C0C9D65-B065-42C8-A6BC-75C7BECD3643}" type="presParOf" srcId="{0B09E6E3-D4F6-428D-BA04-8CEB05967A66}" destId="{CA82B62C-EAA6-4141-A26D-33FC4BB7F63C}" srcOrd="1" destOrd="0" presId="urn:microsoft.com/office/officeart/2005/8/layout/list1"/>
    <dgm:cxn modelId="{3D3C5AC4-9FCE-42D0-B531-5EEBAE0B04DD}" type="presParOf" srcId="{9D43030F-539F-4036-B6D0-66A309AA5371}" destId="{96219CF5-1F9C-455E-A0BC-458F38C1AC53}" srcOrd="9" destOrd="0" presId="urn:microsoft.com/office/officeart/2005/8/layout/list1"/>
    <dgm:cxn modelId="{AFB78EB2-67E2-4B31-8606-7FB2D28B9BDE}" type="presParOf" srcId="{9D43030F-539F-4036-B6D0-66A309AA5371}" destId="{72A9A90B-38F2-4347-93DA-751AEC57CBE4}" srcOrd="10" destOrd="0" presId="urn:microsoft.com/office/officeart/2005/8/layout/list1"/>
    <dgm:cxn modelId="{E64C6A92-2D62-407B-87B2-66B116AF9F10}" type="presParOf" srcId="{9D43030F-539F-4036-B6D0-66A309AA5371}" destId="{DB50A3F3-0663-4B5F-8336-F3AAF569B912}" srcOrd="11" destOrd="0" presId="urn:microsoft.com/office/officeart/2005/8/layout/list1"/>
    <dgm:cxn modelId="{85807B1D-B2CA-47FA-81E3-DE6C218209D5}" type="presParOf" srcId="{9D43030F-539F-4036-B6D0-66A309AA5371}" destId="{7EDBC2B3-611A-4A07-B6C4-2EC4EF6DD78A}" srcOrd="12" destOrd="0" presId="urn:microsoft.com/office/officeart/2005/8/layout/list1"/>
    <dgm:cxn modelId="{97A5C391-1C69-47CB-8B19-47907754DE47}" type="presParOf" srcId="{7EDBC2B3-611A-4A07-B6C4-2EC4EF6DD78A}" destId="{026E035B-BB65-499A-B8E2-F53EF531D859}" srcOrd="0" destOrd="0" presId="urn:microsoft.com/office/officeart/2005/8/layout/list1"/>
    <dgm:cxn modelId="{6F1D4EA1-5706-49F9-A2ED-8FBE6CB12B7C}" type="presParOf" srcId="{7EDBC2B3-611A-4A07-B6C4-2EC4EF6DD78A}" destId="{17870A9C-3D16-4DA4-9F7C-A29CA29378AF}" srcOrd="1" destOrd="0" presId="urn:microsoft.com/office/officeart/2005/8/layout/list1"/>
    <dgm:cxn modelId="{0FF5B299-5752-413F-90A2-E0CF7C901A0B}" type="presParOf" srcId="{9D43030F-539F-4036-B6D0-66A309AA5371}" destId="{2CAEF2BC-76A2-4A89-A4EE-2B8E92635F0C}" srcOrd="13" destOrd="0" presId="urn:microsoft.com/office/officeart/2005/8/layout/list1"/>
    <dgm:cxn modelId="{01426613-459D-4AD6-8D04-FA4A28E60A0C}" type="presParOf" srcId="{9D43030F-539F-4036-B6D0-66A309AA5371}" destId="{F879C792-F27A-4F28-8EBC-E3ACBC9069B0}"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940BCDB-2FC2-42D2-80C5-0B8493B64E9B}"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4EF0A4A5-D6D7-4A0E-AC33-FF630A1F95AF}">
      <dgm:prSet/>
      <dgm:spPr/>
      <dgm:t>
        <a:bodyPr/>
        <a:lstStyle/>
        <a:p>
          <a:r>
            <a:rPr lang="en-US" dirty="0"/>
            <a:t>What do we need to start (capacity building), stop (opportunity cost) and continue (core competencies)?</a:t>
          </a:r>
        </a:p>
      </dgm:t>
    </dgm:pt>
    <dgm:pt modelId="{8D35852C-77D7-4359-B81F-184EB8DCC071}" type="parTrans" cxnId="{3F2B3BC3-7673-4AD3-BA4E-87400CEB255B}">
      <dgm:prSet/>
      <dgm:spPr/>
      <dgm:t>
        <a:bodyPr/>
        <a:lstStyle/>
        <a:p>
          <a:endParaRPr lang="en-US"/>
        </a:p>
      </dgm:t>
    </dgm:pt>
    <dgm:pt modelId="{2A02DB00-A14C-41CF-9CD8-DAD22B07B173}" type="sibTrans" cxnId="{3F2B3BC3-7673-4AD3-BA4E-87400CEB255B}">
      <dgm:prSet/>
      <dgm:spPr/>
      <dgm:t>
        <a:bodyPr/>
        <a:lstStyle/>
        <a:p>
          <a:endParaRPr lang="en-US"/>
        </a:p>
      </dgm:t>
    </dgm:pt>
    <dgm:pt modelId="{B3FFD5D7-2798-4A65-840F-7F09BFEF572C}">
      <dgm:prSet/>
      <dgm:spPr/>
      <dgm:t>
        <a:bodyPr/>
        <a:lstStyle/>
        <a:p>
          <a:r>
            <a:rPr lang="en-US"/>
            <a:t>What is the role of leadership in each? What will you need from the board?</a:t>
          </a:r>
        </a:p>
      </dgm:t>
    </dgm:pt>
    <dgm:pt modelId="{5D351627-43A9-4509-B361-6B07DD275F8B}" type="parTrans" cxnId="{F2AEB14F-A608-40DC-B760-3679017037F9}">
      <dgm:prSet/>
      <dgm:spPr/>
      <dgm:t>
        <a:bodyPr/>
        <a:lstStyle/>
        <a:p>
          <a:endParaRPr lang="en-US"/>
        </a:p>
      </dgm:t>
    </dgm:pt>
    <dgm:pt modelId="{15F6668D-BCC2-4138-8DB2-6ED5422AEEB8}" type="sibTrans" cxnId="{F2AEB14F-A608-40DC-B760-3679017037F9}">
      <dgm:prSet/>
      <dgm:spPr/>
      <dgm:t>
        <a:bodyPr/>
        <a:lstStyle/>
        <a:p>
          <a:endParaRPr lang="en-US"/>
        </a:p>
      </dgm:t>
    </dgm:pt>
    <dgm:pt modelId="{CBDB9C63-4970-46C5-9A1C-9684B01F2CA1}">
      <dgm:prSet/>
      <dgm:spPr/>
      <dgm:t>
        <a:bodyPr/>
        <a:lstStyle/>
        <a:p>
          <a:r>
            <a:rPr lang="en-US"/>
            <a:t>What are we evaluating (staffing/systems &amp; operations/policy/leadership/product)?</a:t>
          </a:r>
        </a:p>
      </dgm:t>
    </dgm:pt>
    <dgm:pt modelId="{78F75AD9-D07D-4A51-9F6F-01783C61C32D}" type="parTrans" cxnId="{63E1986E-F28A-4AAD-B6CE-42EBB78210AB}">
      <dgm:prSet/>
      <dgm:spPr/>
      <dgm:t>
        <a:bodyPr/>
        <a:lstStyle/>
        <a:p>
          <a:endParaRPr lang="en-US"/>
        </a:p>
      </dgm:t>
    </dgm:pt>
    <dgm:pt modelId="{FB315176-4D77-42DA-BBF7-892A57104856}" type="sibTrans" cxnId="{63E1986E-F28A-4AAD-B6CE-42EBB78210AB}">
      <dgm:prSet/>
      <dgm:spPr/>
      <dgm:t>
        <a:bodyPr/>
        <a:lstStyle/>
        <a:p>
          <a:endParaRPr lang="en-US"/>
        </a:p>
      </dgm:t>
    </dgm:pt>
    <dgm:pt modelId="{C7C42A0F-3C01-4ACD-9359-B502F391A571}" type="pres">
      <dgm:prSet presAssocID="{0940BCDB-2FC2-42D2-80C5-0B8493B64E9B}" presName="vert0" presStyleCnt="0">
        <dgm:presLayoutVars>
          <dgm:dir/>
          <dgm:animOne val="branch"/>
          <dgm:animLvl val="lvl"/>
        </dgm:presLayoutVars>
      </dgm:prSet>
      <dgm:spPr/>
    </dgm:pt>
    <dgm:pt modelId="{EB7FC08B-7A42-44C0-BA5E-ADB648286580}" type="pres">
      <dgm:prSet presAssocID="{4EF0A4A5-D6D7-4A0E-AC33-FF630A1F95AF}" presName="thickLine" presStyleLbl="alignNode1" presStyleIdx="0" presStyleCnt="3"/>
      <dgm:spPr/>
    </dgm:pt>
    <dgm:pt modelId="{429497CB-67A6-4EC4-B764-EF12E05776F2}" type="pres">
      <dgm:prSet presAssocID="{4EF0A4A5-D6D7-4A0E-AC33-FF630A1F95AF}" presName="horz1" presStyleCnt="0"/>
      <dgm:spPr/>
    </dgm:pt>
    <dgm:pt modelId="{CEFDABAA-AB78-47D2-9FF8-D6D0A789D64C}" type="pres">
      <dgm:prSet presAssocID="{4EF0A4A5-D6D7-4A0E-AC33-FF630A1F95AF}" presName="tx1" presStyleLbl="revTx" presStyleIdx="0" presStyleCnt="3"/>
      <dgm:spPr/>
    </dgm:pt>
    <dgm:pt modelId="{31DD3002-5B3F-4267-8BB6-0052C65E3D18}" type="pres">
      <dgm:prSet presAssocID="{4EF0A4A5-D6D7-4A0E-AC33-FF630A1F95AF}" presName="vert1" presStyleCnt="0"/>
      <dgm:spPr/>
    </dgm:pt>
    <dgm:pt modelId="{B1F8A8C9-6B2E-4199-9FD0-C68EC48D0F8C}" type="pres">
      <dgm:prSet presAssocID="{B3FFD5D7-2798-4A65-840F-7F09BFEF572C}" presName="thickLine" presStyleLbl="alignNode1" presStyleIdx="1" presStyleCnt="3"/>
      <dgm:spPr/>
    </dgm:pt>
    <dgm:pt modelId="{FE287B01-1E62-41F8-88DD-43A0FF55373A}" type="pres">
      <dgm:prSet presAssocID="{B3FFD5D7-2798-4A65-840F-7F09BFEF572C}" presName="horz1" presStyleCnt="0"/>
      <dgm:spPr/>
    </dgm:pt>
    <dgm:pt modelId="{152BD249-620E-41E5-A236-897944A14090}" type="pres">
      <dgm:prSet presAssocID="{B3FFD5D7-2798-4A65-840F-7F09BFEF572C}" presName="tx1" presStyleLbl="revTx" presStyleIdx="1" presStyleCnt="3"/>
      <dgm:spPr/>
    </dgm:pt>
    <dgm:pt modelId="{B389FD54-C041-4E1A-8614-C5DC3597A897}" type="pres">
      <dgm:prSet presAssocID="{B3FFD5D7-2798-4A65-840F-7F09BFEF572C}" presName="vert1" presStyleCnt="0"/>
      <dgm:spPr/>
    </dgm:pt>
    <dgm:pt modelId="{77136006-735E-41B5-AF3D-765B9B938DCB}" type="pres">
      <dgm:prSet presAssocID="{CBDB9C63-4970-46C5-9A1C-9684B01F2CA1}" presName="thickLine" presStyleLbl="alignNode1" presStyleIdx="2" presStyleCnt="3"/>
      <dgm:spPr/>
    </dgm:pt>
    <dgm:pt modelId="{D9342542-5A54-4317-AAFF-10B096D43BAE}" type="pres">
      <dgm:prSet presAssocID="{CBDB9C63-4970-46C5-9A1C-9684B01F2CA1}" presName="horz1" presStyleCnt="0"/>
      <dgm:spPr/>
    </dgm:pt>
    <dgm:pt modelId="{42CE6CCE-2CB2-4DAE-BBC8-27D5C885AEBB}" type="pres">
      <dgm:prSet presAssocID="{CBDB9C63-4970-46C5-9A1C-9684B01F2CA1}" presName="tx1" presStyleLbl="revTx" presStyleIdx="2" presStyleCnt="3"/>
      <dgm:spPr/>
    </dgm:pt>
    <dgm:pt modelId="{865735F6-14C1-4CC6-B5FE-F525DC00367F}" type="pres">
      <dgm:prSet presAssocID="{CBDB9C63-4970-46C5-9A1C-9684B01F2CA1}" presName="vert1" presStyleCnt="0"/>
      <dgm:spPr/>
    </dgm:pt>
  </dgm:ptLst>
  <dgm:cxnLst>
    <dgm:cxn modelId="{BD504409-8671-421F-9CA4-1B52B5F7F0B7}" type="presOf" srcId="{4EF0A4A5-D6D7-4A0E-AC33-FF630A1F95AF}" destId="{CEFDABAA-AB78-47D2-9FF8-D6D0A789D64C}" srcOrd="0" destOrd="0" presId="urn:microsoft.com/office/officeart/2008/layout/LinedList"/>
    <dgm:cxn modelId="{63E1986E-F28A-4AAD-B6CE-42EBB78210AB}" srcId="{0940BCDB-2FC2-42D2-80C5-0B8493B64E9B}" destId="{CBDB9C63-4970-46C5-9A1C-9684B01F2CA1}" srcOrd="2" destOrd="0" parTransId="{78F75AD9-D07D-4A51-9F6F-01783C61C32D}" sibTransId="{FB315176-4D77-42DA-BBF7-892A57104856}"/>
    <dgm:cxn modelId="{F2AEB14F-A608-40DC-B760-3679017037F9}" srcId="{0940BCDB-2FC2-42D2-80C5-0B8493B64E9B}" destId="{B3FFD5D7-2798-4A65-840F-7F09BFEF572C}" srcOrd="1" destOrd="0" parTransId="{5D351627-43A9-4509-B361-6B07DD275F8B}" sibTransId="{15F6668D-BCC2-4138-8DB2-6ED5422AEEB8}"/>
    <dgm:cxn modelId="{3F199E52-D6E8-4B76-B119-D83D695796B2}" type="presOf" srcId="{0940BCDB-2FC2-42D2-80C5-0B8493B64E9B}" destId="{C7C42A0F-3C01-4ACD-9359-B502F391A571}" srcOrd="0" destOrd="0" presId="urn:microsoft.com/office/officeart/2008/layout/LinedList"/>
    <dgm:cxn modelId="{F10E46B3-338B-46AC-B84B-03A49748EC8F}" type="presOf" srcId="{CBDB9C63-4970-46C5-9A1C-9684B01F2CA1}" destId="{42CE6CCE-2CB2-4DAE-BBC8-27D5C885AEBB}" srcOrd="0" destOrd="0" presId="urn:microsoft.com/office/officeart/2008/layout/LinedList"/>
    <dgm:cxn modelId="{3F2B3BC3-7673-4AD3-BA4E-87400CEB255B}" srcId="{0940BCDB-2FC2-42D2-80C5-0B8493B64E9B}" destId="{4EF0A4A5-D6D7-4A0E-AC33-FF630A1F95AF}" srcOrd="0" destOrd="0" parTransId="{8D35852C-77D7-4359-B81F-184EB8DCC071}" sibTransId="{2A02DB00-A14C-41CF-9CD8-DAD22B07B173}"/>
    <dgm:cxn modelId="{B2F2EBDE-8270-434D-8036-8B4D760618D7}" type="presOf" srcId="{B3FFD5D7-2798-4A65-840F-7F09BFEF572C}" destId="{152BD249-620E-41E5-A236-897944A14090}" srcOrd="0" destOrd="0" presId="urn:microsoft.com/office/officeart/2008/layout/LinedList"/>
    <dgm:cxn modelId="{25D5983F-FD82-4775-A0AC-6C03BEB848BD}" type="presParOf" srcId="{C7C42A0F-3C01-4ACD-9359-B502F391A571}" destId="{EB7FC08B-7A42-44C0-BA5E-ADB648286580}" srcOrd="0" destOrd="0" presId="urn:microsoft.com/office/officeart/2008/layout/LinedList"/>
    <dgm:cxn modelId="{B2915137-3D93-40BE-B80C-705538686E97}" type="presParOf" srcId="{C7C42A0F-3C01-4ACD-9359-B502F391A571}" destId="{429497CB-67A6-4EC4-B764-EF12E05776F2}" srcOrd="1" destOrd="0" presId="urn:microsoft.com/office/officeart/2008/layout/LinedList"/>
    <dgm:cxn modelId="{137B975A-A6BB-4D19-9A20-31F4649DC20D}" type="presParOf" srcId="{429497CB-67A6-4EC4-B764-EF12E05776F2}" destId="{CEFDABAA-AB78-47D2-9FF8-D6D0A789D64C}" srcOrd="0" destOrd="0" presId="urn:microsoft.com/office/officeart/2008/layout/LinedList"/>
    <dgm:cxn modelId="{DBF437CE-FC9A-44AA-B4EE-5D4F8E8FC63F}" type="presParOf" srcId="{429497CB-67A6-4EC4-B764-EF12E05776F2}" destId="{31DD3002-5B3F-4267-8BB6-0052C65E3D18}" srcOrd="1" destOrd="0" presId="urn:microsoft.com/office/officeart/2008/layout/LinedList"/>
    <dgm:cxn modelId="{59CC0F7F-46D7-41DD-9A72-7CFFCC31E91C}" type="presParOf" srcId="{C7C42A0F-3C01-4ACD-9359-B502F391A571}" destId="{B1F8A8C9-6B2E-4199-9FD0-C68EC48D0F8C}" srcOrd="2" destOrd="0" presId="urn:microsoft.com/office/officeart/2008/layout/LinedList"/>
    <dgm:cxn modelId="{735B4436-7925-4120-B3AA-E8FF153C3A8D}" type="presParOf" srcId="{C7C42A0F-3C01-4ACD-9359-B502F391A571}" destId="{FE287B01-1E62-41F8-88DD-43A0FF55373A}" srcOrd="3" destOrd="0" presId="urn:microsoft.com/office/officeart/2008/layout/LinedList"/>
    <dgm:cxn modelId="{3DADF11F-0A5A-4A79-9ED7-040C0CB9CF44}" type="presParOf" srcId="{FE287B01-1E62-41F8-88DD-43A0FF55373A}" destId="{152BD249-620E-41E5-A236-897944A14090}" srcOrd="0" destOrd="0" presId="urn:microsoft.com/office/officeart/2008/layout/LinedList"/>
    <dgm:cxn modelId="{17F81938-B8B3-410D-B75C-51CD1DDD50E3}" type="presParOf" srcId="{FE287B01-1E62-41F8-88DD-43A0FF55373A}" destId="{B389FD54-C041-4E1A-8614-C5DC3597A897}" srcOrd="1" destOrd="0" presId="urn:microsoft.com/office/officeart/2008/layout/LinedList"/>
    <dgm:cxn modelId="{1126016A-83B3-4CF1-9F87-75BE630A197D}" type="presParOf" srcId="{C7C42A0F-3C01-4ACD-9359-B502F391A571}" destId="{77136006-735E-41B5-AF3D-765B9B938DCB}" srcOrd="4" destOrd="0" presId="urn:microsoft.com/office/officeart/2008/layout/LinedList"/>
    <dgm:cxn modelId="{49D5C6BE-C7E3-4762-905A-30850C744D06}" type="presParOf" srcId="{C7C42A0F-3C01-4ACD-9359-B502F391A571}" destId="{D9342542-5A54-4317-AAFF-10B096D43BAE}" srcOrd="5" destOrd="0" presId="urn:microsoft.com/office/officeart/2008/layout/LinedList"/>
    <dgm:cxn modelId="{D18FB012-EEE6-40CA-97D4-256B184256F2}" type="presParOf" srcId="{D9342542-5A54-4317-AAFF-10B096D43BAE}" destId="{42CE6CCE-2CB2-4DAE-BBC8-27D5C885AEBB}" srcOrd="0" destOrd="0" presId="urn:microsoft.com/office/officeart/2008/layout/LinedList"/>
    <dgm:cxn modelId="{C3884DBC-C66C-4EF1-AC27-EADC6C4A83E7}" type="presParOf" srcId="{D9342542-5A54-4317-AAFF-10B096D43BAE}" destId="{865735F6-14C1-4CC6-B5FE-F525DC00367F}"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FEF0F70-B4A7-4B50-88F5-9ECFE74B7EE4}" type="doc">
      <dgm:prSet loTypeId="urn:microsoft.com/office/officeart/2005/8/layout/hList1" loCatId="list" qsTypeId="urn:microsoft.com/office/officeart/2005/8/quickstyle/simple1" qsCatId="simple" csTypeId="urn:microsoft.com/office/officeart/2005/8/colors/colorful2" csCatId="colorful"/>
      <dgm:spPr/>
      <dgm:t>
        <a:bodyPr/>
        <a:lstStyle/>
        <a:p>
          <a:endParaRPr lang="en-US"/>
        </a:p>
      </dgm:t>
    </dgm:pt>
    <dgm:pt modelId="{8528D351-E781-4CDB-9AB0-62E1269CB9AB}">
      <dgm:prSet/>
      <dgm:spPr/>
      <dgm:t>
        <a:bodyPr/>
        <a:lstStyle/>
        <a:p>
          <a:r>
            <a:rPr lang="en-US" b="1"/>
            <a:t>Start:</a:t>
          </a:r>
          <a:endParaRPr lang="en-US"/>
        </a:p>
      </dgm:t>
    </dgm:pt>
    <dgm:pt modelId="{41D8E6F7-1588-4C42-A91E-EDDA70ECDD53}" type="parTrans" cxnId="{31C1A6C2-C5D4-40CC-A908-C6C8B3F30E26}">
      <dgm:prSet/>
      <dgm:spPr/>
      <dgm:t>
        <a:bodyPr/>
        <a:lstStyle/>
        <a:p>
          <a:endParaRPr lang="en-US"/>
        </a:p>
      </dgm:t>
    </dgm:pt>
    <dgm:pt modelId="{17D83802-E100-448C-9A61-217E78668DE9}" type="sibTrans" cxnId="{31C1A6C2-C5D4-40CC-A908-C6C8B3F30E26}">
      <dgm:prSet/>
      <dgm:spPr/>
      <dgm:t>
        <a:bodyPr/>
        <a:lstStyle/>
        <a:p>
          <a:endParaRPr lang="en-US"/>
        </a:p>
      </dgm:t>
    </dgm:pt>
    <dgm:pt modelId="{412943EC-6A31-4052-8FBD-8F22DBDA56A8}">
      <dgm:prSet custT="1"/>
      <dgm:spPr/>
      <dgm:t>
        <a:bodyPr/>
        <a:lstStyle/>
        <a:p>
          <a:r>
            <a:rPr lang="en-US" sz="1400"/>
            <a:t>Create formal business development strategy with annual goals and benchmarks</a:t>
          </a:r>
          <a:endParaRPr lang="en-US" sz="1400" dirty="0"/>
        </a:p>
      </dgm:t>
    </dgm:pt>
    <dgm:pt modelId="{6D12C8E5-DADD-4498-A73D-D142876690C2}" type="parTrans" cxnId="{4431BA47-86A9-48E6-9A2F-C34D2AF90639}">
      <dgm:prSet/>
      <dgm:spPr/>
      <dgm:t>
        <a:bodyPr/>
        <a:lstStyle/>
        <a:p>
          <a:endParaRPr lang="en-US"/>
        </a:p>
      </dgm:t>
    </dgm:pt>
    <dgm:pt modelId="{1EB8B62F-8AF9-4A2C-A80A-9DBCC02F1427}" type="sibTrans" cxnId="{4431BA47-86A9-48E6-9A2F-C34D2AF90639}">
      <dgm:prSet/>
      <dgm:spPr/>
      <dgm:t>
        <a:bodyPr/>
        <a:lstStyle/>
        <a:p>
          <a:endParaRPr lang="en-US"/>
        </a:p>
      </dgm:t>
    </dgm:pt>
    <dgm:pt modelId="{05C11A76-0583-43DF-B04B-F7E2E97D607D}">
      <dgm:prSet custT="1"/>
      <dgm:spPr/>
      <dgm:t>
        <a:bodyPr/>
        <a:lstStyle/>
        <a:p>
          <a:r>
            <a:rPr lang="en-US" sz="1400"/>
            <a:t>Explore matching or incentive programs for legacy giving </a:t>
          </a:r>
          <a:endParaRPr lang="en-US" sz="1400" dirty="0"/>
        </a:p>
      </dgm:t>
    </dgm:pt>
    <dgm:pt modelId="{CAB34608-4C72-4E2F-83ED-89A11C36AB07}" type="parTrans" cxnId="{DCC3CCA6-7EAB-4E4C-872D-0C057CD1DF1A}">
      <dgm:prSet/>
      <dgm:spPr/>
      <dgm:t>
        <a:bodyPr/>
        <a:lstStyle/>
        <a:p>
          <a:endParaRPr lang="en-US"/>
        </a:p>
      </dgm:t>
    </dgm:pt>
    <dgm:pt modelId="{6E37BCB8-1F36-4491-A423-BE8722E51188}" type="sibTrans" cxnId="{DCC3CCA6-7EAB-4E4C-872D-0C057CD1DF1A}">
      <dgm:prSet/>
      <dgm:spPr/>
      <dgm:t>
        <a:bodyPr/>
        <a:lstStyle/>
        <a:p>
          <a:endParaRPr lang="en-US"/>
        </a:p>
      </dgm:t>
    </dgm:pt>
    <dgm:pt modelId="{BA7C72F0-49E7-440F-AEA6-715EC3D5A0C6}">
      <dgm:prSet custT="1"/>
      <dgm:spPr/>
      <dgm:t>
        <a:bodyPr/>
        <a:lstStyle/>
        <a:p>
          <a:r>
            <a:rPr lang="en-US" sz="1400"/>
            <a:t>Update (package) suite of services for individual donors and institutions</a:t>
          </a:r>
          <a:endParaRPr lang="en-US" sz="1400" dirty="0"/>
        </a:p>
      </dgm:t>
    </dgm:pt>
    <dgm:pt modelId="{29F4D5CB-12BE-47B7-8605-C43136E0D0E6}" type="parTrans" cxnId="{A65AF967-6CBA-40D3-8ED2-51A70F01CE52}">
      <dgm:prSet/>
      <dgm:spPr/>
      <dgm:t>
        <a:bodyPr/>
        <a:lstStyle/>
        <a:p>
          <a:endParaRPr lang="en-US"/>
        </a:p>
      </dgm:t>
    </dgm:pt>
    <dgm:pt modelId="{6B68B8A2-8964-451D-BA83-5E736EB05CFC}" type="sibTrans" cxnId="{A65AF967-6CBA-40D3-8ED2-51A70F01CE52}">
      <dgm:prSet/>
      <dgm:spPr/>
      <dgm:t>
        <a:bodyPr/>
        <a:lstStyle/>
        <a:p>
          <a:endParaRPr lang="en-US"/>
        </a:p>
      </dgm:t>
    </dgm:pt>
    <dgm:pt modelId="{AD7B58A9-E07F-46F6-AA6A-AD6127098743}">
      <dgm:prSet custT="1"/>
      <dgm:spPr/>
      <dgm:t>
        <a:bodyPr/>
        <a:lstStyle/>
        <a:p>
          <a:r>
            <a:rPr lang="en-US" sz="1400"/>
            <a:t>Launch a more proactive board development process (including onboarding and training)</a:t>
          </a:r>
          <a:endParaRPr lang="en-US" sz="1400" dirty="0"/>
        </a:p>
      </dgm:t>
    </dgm:pt>
    <dgm:pt modelId="{8973C675-8539-4F66-9984-8CA772C59A06}" type="parTrans" cxnId="{65D80911-550B-46F9-9B48-7246914BFD41}">
      <dgm:prSet/>
      <dgm:spPr/>
      <dgm:t>
        <a:bodyPr/>
        <a:lstStyle/>
        <a:p>
          <a:endParaRPr lang="en-US"/>
        </a:p>
      </dgm:t>
    </dgm:pt>
    <dgm:pt modelId="{8E663441-07C8-429D-AD49-8BCECF4398B1}" type="sibTrans" cxnId="{65D80911-550B-46F9-9B48-7246914BFD41}">
      <dgm:prSet/>
      <dgm:spPr/>
      <dgm:t>
        <a:bodyPr/>
        <a:lstStyle/>
        <a:p>
          <a:endParaRPr lang="en-US"/>
        </a:p>
      </dgm:t>
    </dgm:pt>
    <dgm:pt modelId="{267C5B4D-6EC4-4299-A1C2-5DB3D803A2B6}">
      <dgm:prSet custT="1"/>
      <dgm:spPr/>
      <dgm:t>
        <a:bodyPr/>
        <a:lstStyle/>
        <a:p>
          <a:r>
            <a:rPr lang="en-US" sz="1400"/>
            <a:t>Redefine roles and responsibilities for lay leadership </a:t>
          </a:r>
          <a:endParaRPr lang="en-US" sz="1400" dirty="0"/>
        </a:p>
      </dgm:t>
    </dgm:pt>
    <dgm:pt modelId="{88512F5D-C6FC-4983-BD5A-C9B2F70D10F1}" type="parTrans" cxnId="{8C5BE648-A5CE-4986-920F-1F2E68529333}">
      <dgm:prSet/>
      <dgm:spPr/>
      <dgm:t>
        <a:bodyPr/>
        <a:lstStyle/>
        <a:p>
          <a:endParaRPr lang="en-US"/>
        </a:p>
      </dgm:t>
    </dgm:pt>
    <dgm:pt modelId="{BD88092D-1E24-4185-ADC3-31377CE26619}" type="sibTrans" cxnId="{8C5BE648-A5CE-4986-920F-1F2E68529333}">
      <dgm:prSet/>
      <dgm:spPr/>
      <dgm:t>
        <a:bodyPr/>
        <a:lstStyle/>
        <a:p>
          <a:endParaRPr lang="en-US"/>
        </a:p>
      </dgm:t>
    </dgm:pt>
    <dgm:pt modelId="{C7180040-5C47-498A-A7D9-BB66C07381F4}">
      <dgm:prSet custT="1"/>
      <dgm:spPr/>
      <dgm:t>
        <a:bodyPr/>
        <a:lstStyle/>
        <a:p>
          <a:r>
            <a:rPr lang="en-US" sz="1400"/>
            <a:t>Develop succession plan for professional staff </a:t>
          </a:r>
        </a:p>
      </dgm:t>
    </dgm:pt>
    <dgm:pt modelId="{F46CF746-D014-4AD7-ACCE-03FFDE45E4F3}" type="parTrans" cxnId="{E7EBAD07-5BD9-4A1D-B8DD-A877D0570659}">
      <dgm:prSet/>
      <dgm:spPr/>
      <dgm:t>
        <a:bodyPr/>
        <a:lstStyle/>
        <a:p>
          <a:endParaRPr lang="en-US"/>
        </a:p>
      </dgm:t>
    </dgm:pt>
    <dgm:pt modelId="{7201C3B5-E2FC-425D-BF78-A0FC045AA013}" type="sibTrans" cxnId="{E7EBAD07-5BD9-4A1D-B8DD-A877D0570659}">
      <dgm:prSet/>
      <dgm:spPr/>
      <dgm:t>
        <a:bodyPr/>
        <a:lstStyle/>
        <a:p>
          <a:endParaRPr lang="en-US"/>
        </a:p>
      </dgm:t>
    </dgm:pt>
    <dgm:pt modelId="{82554E47-BFB7-4E68-B074-F18058D5333C}">
      <dgm:prSet custT="1"/>
      <dgm:spPr/>
      <dgm:t>
        <a:bodyPr/>
        <a:lstStyle/>
        <a:p>
          <a:r>
            <a:rPr lang="en-US" sz="1400"/>
            <a:t>Identify sources of capacity funding from reserves </a:t>
          </a:r>
          <a:endParaRPr lang="en-US" sz="1400" dirty="0"/>
        </a:p>
      </dgm:t>
    </dgm:pt>
    <dgm:pt modelId="{6571B7CE-8DB9-4363-B668-AE322AD7B8A7}" type="parTrans" cxnId="{B04C11CC-8F26-4356-83A4-F0CB2C4E66A1}">
      <dgm:prSet/>
      <dgm:spPr/>
      <dgm:t>
        <a:bodyPr/>
        <a:lstStyle/>
        <a:p>
          <a:endParaRPr lang="en-US"/>
        </a:p>
      </dgm:t>
    </dgm:pt>
    <dgm:pt modelId="{6FA3EA1E-D740-4D06-AF51-CC6F36089F78}" type="sibTrans" cxnId="{B04C11CC-8F26-4356-83A4-F0CB2C4E66A1}">
      <dgm:prSet/>
      <dgm:spPr/>
      <dgm:t>
        <a:bodyPr/>
        <a:lstStyle/>
        <a:p>
          <a:endParaRPr lang="en-US"/>
        </a:p>
      </dgm:t>
    </dgm:pt>
    <dgm:pt modelId="{D9683F53-3BCE-47E9-B003-03ED06DC1146}">
      <dgm:prSet/>
      <dgm:spPr/>
      <dgm:t>
        <a:bodyPr/>
        <a:lstStyle/>
        <a:p>
          <a:r>
            <a:rPr lang="en-US" b="1"/>
            <a:t>Stop: </a:t>
          </a:r>
          <a:endParaRPr lang="en-US"/>
        </a:p>
      </dgm:t>
    </dgm:pt>
    <dgm:pt modelId="{5FFF300F-5566-4654-99BC-FA69BDCF1B1E}" type="parTrans" cxnId="{13A4B449-4767-4E90-9661-ED6432D72FE1}">
      <dgm:prSet/>
      <dgm:spPr/>
      <dgm:t>
        <a:bodyPr/>
        <a:lstStyle/>
        <a:p>
          <a:endParaRPr lang="en-US"/>
        </a:p>
      </dgm:t>
    </dgm:pt>
    <dgm:pt modelId="{2C2B4B4A-3742-4097-841A-191B1D43067E}" type="sibTrans" cxnId="{13A4B449-4767-4E90-9661-ED6432D72FE1}">
      <dgm:prSet/>
      <dgm:spPr/>
      <dgm:t>
        <a:bodyPr/>
        <a:lstStyle/>
        <a:p>
          <a:endParaRPr lang="en-US"/>
        </a:p>
      </dgm:t>
    </dgm:pt>
    <dgm:pt modelId="{61CFD380-9813-40E5-9A78-07886578DF2E}">
      <dgm:prSet custT="1"/>
      <dgm:spPr/>
      <dgm:t>
        <a:bodyPr/>
        <a:lstStyle/>
        <a:p>
          <a:r>
            <a:rPr lang="en-US" sz="1800"/>
            <a:t>Focusing on systems building; move towards growth </a:t>
          </a:r>
          <a:endParaRPr lang="en-US" sz="1800" dirty="0"/>
        </a:p>
      </dgm:t>
    </dgm:pt>
    <dgm:pt modelId="{B57F28C4-3672-4CD9-86B5-B797032C0245}" type="parTrans" cxnId="{DD3DD01D-EBAE-4A94-969F-3B2D561DD124}">
      <dgm:prSet/>
      <dgm:spPr/>
      <dgm:t>
        <a:bodyPr/>
        <a:lstStyle/>
        <a:p>
          <a:endParaRPr lang="en-US"/>
        </a:p>
      </dgm:t>
    </dgm:pt>
    <dgm:pt modelId="{A7DFB242-643D-4A4D-AC95-F86223FA6EF6}" type="sibTrans" cxnId="{DD3DD01D-EBAE-4A94-969F-3B2D561DD124}">
      <dgm:prSet/>
      <dgm:spPr/>
      <dgm:t>
        <a:bodyPr/>
        <a:lstStyle/>
        <a:p>
          <a:endParaRPr lang="en-US"/>
        </a:p>
      </dgm:t>
    </dgm:pt>
    <dgm:pt modelId="{D7FBA070-90BC-4297-909D-EB6BD772B45F}">
      <dgm:prSet custT="1"/>
      <dgm:spPr/>
      <dgm:t>
        <a:bodyPr/>
        <a:lstStyle/>
        <a:p>
          <a:r>
            <a:rPr lang="en-US" sz="1800"/>
            <a:t>Reporting (primary) at board meetings; use for problem solving and strategy</a:t>
          </a:r>
          <a:endParaRPr lang="en-US" sz="1800" dirty="0"/>
        </a:p>
      </dgm:t>
    </dgm:pt>
    <dgm:pt modelId="{94C5E04B-7E3B-457C-B80D-0927DED7BF82}" type="parTrans" cxnId="{E3CEFDF3-651C-4FF8-8EBF-55C28B3CA93C}">
      <dgm:prSet/>
      <dgm:spPr/>
      <dgm:t>
        <a:bodyPr/>
        <a:lstStyle/>
        <a:p>
          <a:endParaRPr lang="en-US"/>
        </a:p>
      </dgm:t>
    </dgm:pt>
    <dgm:pt modelId="{E1065C23-192F-44A2-AB3A-FEEBFE59FC24}" type="sibTrans" cxnId="{E3CEFDF3-651C-4FF8-8EBF-55C28B3CA93C}">
      <dgm:prSet/>
      <dgm:spPr/>
      <dgm:t>
        <a:bodyPr/>
        <a:lstStyle/>
        <a:p>
          <a:endParaRPr lang="en-US"/>
        </a:p>
      </dgm:t>
    </dgm:pt>
    <dgm:pt modelId="{C3E65CBF-38B5-4C69-A0F3-3025D0CBADD9}">
      <dgm:prSet custT="1"/>
      <dgm:spPr/>
      <dgm:t>
        <a:bodyPr/>
        <a:lstStyle/>
        <a:p>
          <a:r>
            <a:rPr lang="en-US" sz="1800"/>
            <a:t>Working with underperforming partners </a:t>
          </a:r>
          <a:endParaRPr lang="en-US" sz="1800" dirty="0"/>
        </a:p>
      </dgm:t>
    </dgm:pt>
    <dgm:pt modelId="{686403AC-2959-48CD-BCF3-40559455C7BB}" type="parTrans" cxnId="{E7D4CC7F-A652-476F-A256-478AA175016D}">
      <dgm:prSet/>
      <dgm:spPr/>
      <dgm:t>
        <a:bodyPr/>
        <a:lstStyle/>
        <a:p>
          <a:endParaRPr lang="en-US"/>
        </a:p>
      </dgm:t>
    </dgm:pt>
    <dgm:pt modelId="{BBDF1FD6-F46B-4D82-80A4-048AD730594D}" type="sibTrans" cxnId="{E7D4CC7F-A652-476F-A256-478AA175016D}">
      <dgm:prSet/>
      <dgm:spPr/>
      <dgm:t>
        <a:bodyPr/>
        <a:lstStyle/>
        <a:p>
          <a:endParaRPr lang="en-US"/>
        </a:p>
      </dgm:t>
    </dgm:pt>
    <dgm:pt modelId="{E6B676B3-F5FE-4458-9414-E8A152CD7238}">
      <dgm:prSet/>
      <dgm:spPr/>
      <dgm:t>
        <a:bodyPr/>
        <a:lstStyle/>
        <a:p>
          <a:r>
            <a:rPr lang="en-US" b="1" dirty="0"/>
            <a:t>Continue:</a:t>
          </a:r>
          <a:endParaRPr lang="en-US" dirty="0"/>
        </a:p>
      </dgm:t>
    </dgm:pt>
    <dgm:pt modelId="{102B8F5F-72FF-4136-8137-53AEC7CCF010}" type="parTrans" cxnId="{F3EAE3CB-706E-410B-80B2-0EEC5E0BD471}">
      <dgm:prSet/>
      <dgm:spPr/>
      <dgm:t>
        <a:bodyPr/>
        <a:lstStyle/>
        <a:p>
          <a:endParaRPr lang="en-US"/>
        </a:p>
      </dgm:t>
    </dgm:pt>
    <dgm:pt modelId="{BEA7AC0C-2E25-430B-9D71-CC4A8F318B3A}" type="sibTrans" cxnId="{F3EAE3CB-706E-410B-80B2-0EEC5E0BD471}">
      <dgm:prSet/>
      <dgm:spPr/>
      <dgm:t>
        <a:bodyPr/>
        <a:lstStyle/>
        <a:p>
          <a:endParaRPr lang="en-US"/>
        </a:p>
      </dgm:t>
    </dgm:pt>
    <dgm:pt modelId="{64A9BA60-E946-48C8-90AE-BF19A2F78D1B}">
      <dgm:prSet custT="1"/>
      <dgm:spPr/>
      <dgm:t>
        <a:bodyPr/>
        <a:lstStyle/>
        <a:p>
          <a:r>
            <a:rPr lang="en-US" sz="1800" dirty="0"/>
            <a:t>Providing philanthropic advisory to fund holders</a:t>
          </a:r>
        </a:p>
      </dgm:t>
    </dgm:pt>
    <dgm:pt modelId="{BAB1CE4C-B26E-42B8-828E-440AEC92B9A2}" type="parTrans" cxnId="{2B8E6CD7-60F5-445F-815B-1B17B0093626}">
      <dgm:prSet/>
      <dgm:spPr/>
      <dgm:t>
        <a:bodyPr/>
        <a:lstStyle/>
        <a:p>
          <a:endParaRPr lang="en-US"/>
        </a:p>
      </dgm:t>
    </dgm:pt>
    <dgm:pt modelId="{4F8E33F8-D8D1-42CF-A44C-620E2D996274}" type="sibTrans" cxnId="{2B8E6CD7-60F5-445F-815B-1B17B0093626}">
      <dgm:prSet/>
      <dgm:spPr/>
      <dgm:t>
        <a:bodyPr/>
        <a:lstStyle/>
        <a:p>
          <a:endParaRPr lang="en-US"/>
        </a:p>
      </dgm:t>
    </dgm:pt>
    <dgm:pt modelId="{EACE6E34-5731-4E55-9EF1-F6434F262425}">
      <dgm:prSet custT="1"/>
      <dgm:spPr/>
      <dgm:t>
        <a:bodyPr/>
        <a:lstStyle/>
        <a:p>
          <a:r>
            <a:rPr lang="en-US" sz="1800"/>
            <a:t>Engaging partners outside of the region and the Jewish community</a:t>
          </a:r>
          <a:endParaRPr lang="en-US" sz="1800" dirty="0"/>
        </a:p>
      </dgm:t>
    </dgm:pt>
    <dgm:pt modelId="{62557211-44DC-4F81-A261-726018448215}" type="parTrans" cxnId="{40749939-7253-4D2C-9A25-93FC0935754C}">
      <dgm:prSet/>
      <dgm:spPr/>
      <dgm:t>
        <a:bodyPr/>
        <a:lstStyle/>
        <a:p>
          <a:endParaRPr lang="en-US"/>
        </a:p>
      </dgm:t>
    </dgm:pt>
    <dgm:pt modelId="{C3B26FD8-3358-45FF-AF71-3B2D05C76498}" type="sibTrans" cxnId="{40749939-7253-4D2C-9A25-93FC0935754C}">
      <dgm:prSet/>
      <dgm:spPr/>
      <dgm:t>
        <a:bodyPr/>
        <a:lstStyle/>
        <a:p>
          <a:endParaRPr lang="en-US"/>
        </a:p>
      </dgm:t>
    </dgm:pt>
    <dgm:pt modelId="{0760697E-E1E1-4A66-BA80-C4C92635718E}">
      <dgm:prSet custT="1"/>
      <dgm:spPr/>
      <dgm:t>
        <a:bodyPr/>
        <a:lstStyle/>
        <a:p>
          <a:r>
            <a:rPr lang="en-US" sz="1800"/>
            <a:t>Leveraging expertise in legacy giving to build capacity among partners </a:t>
          </a:r>
          <a:endParaRPr lang="en-US" sz="1800" dirty="0"/>
        </a:p>
      </dgm:t>
    </dgm:pt>
    <dgm:pt modelId="{20A8C09A-6858-46D7-B04E-E6B0A5A323E5}" type="parTrans" cxnId="{EDF91C8B-B89E-4C9E-A49D-CBE82D8B3CD8}">
      <dgm:prSet/>
      <dgm:spPr/>
      <dgm:t>
        <a:bodyPr/>
        <a:lstStyle/>
        <a:p>
          <a:endParaRPr lang="en-US"/>
        </a:p>
      </dgm:t>
    </dgm:pt>
    <dgm:pt modelId="{ECDBC1C2-A77A-4DA9-BB7E-8C48D7CB1006}" type="sibTrans" cxnId="{EDF91C8B-B89E-4C9E-A49D-CBE82D8B3CD8}">
      <dgm:prSet/>
      <dgm:spPr/>
      <dgm:t>
        <a:bodyPr/>
        <a:lstStyle/>
        <a:p>
          <a:endParaRPr lang="en-US"/>
        </a:p>
      </dgm:t>
    </dgm:pt>
    <dgm:pt modelId="{1D94F8FE-FE1E-4DA2-89CF-E064E2C5363A}" type="pres">
      <dgm:prSet presAssocID="{8FEF0F70-B4A7-4B50-88F5-9ECFE74B7EE4}" presName="Name0" presStyleCnt="0">
        <dgm:presLayoutVars>
          <dgm:dir/>
          <dgm:animLvl val="lvl"/>
          <dgm:resizeHandles val="exact"/>
        </dgm:presLayoutVars>
      </dgm:prSet>
      <dgm:spPr/>
    </dgm:pt>
    <dgm:pt modelId="{899AF302-3D21-4D37-B415-283E506ACF39}" type="pres">
      <dgm:prSet presAssocID="{8528D351-E781-4CDB-9AB0-62E1269CB9AB}" presName="composite" presStyleCnt="0"/>
      <dgm:spPr/>
    </dgm:pt>
    <dgm:pt modelId="{A6592F7E-17D3-4627-B0C0-7ACB96DA4B92}" type="pres">
      <dgm:prSet presAssocID="{8528D351-E781-4CDB-9AB0-62E1269CB9AB}" presName="parTx" presStyleLbl="alignNode1" presStyleIdx="0" presStyleCnt="3">
        <dgm:presLayoutVars>
          <dgm:chMax val="0"/>
          <dgm:chPref val="0"/>
          <dgm:bulletEnabled val="1"/>
        </dgm:presLayoutVars>
      </dgm:prSet>
      <dgm:spPr/>
    </dgm:pt>
    <dgm:pt modelId="{F2664340-C731-42CD-B898-5943711B8A65}" type="pres">
      <dgm:prSet presAssocID="{8528D351-E781-4CDB-9AB0-62E1269CB9AB}" presName="desTx" presStyleLbl="alignAccFollowNode1" presStyleIdx="0" presStyleCnt="3">
        <dgm:presLayoutVars>
          <dgm:bulletEnabled val="1"/>
        </dgm:presLayoutVars>
      </dgm:prSet>
      <dgm:spPr/>
    </dgm:pt>
    <dgm:pt modelId="{90F1C7C0-A664-4689-A1FF-2E7350E1F5E3}" type="pres">
      <dgm:prSet presAssocID="{17D83802-E100-448C-9A61-217E78668DE9}" presName="space" presStyleCnt="0"/>
      <dgm:spPr/>
    </dgm:pt>
    <dgm:pt modelId="{FFD2AC79-D06D-4FC8-BC7B-AF82A4B5A581}" type="pres">
      <dgm:prSet presAssocID="{D9683F53-3BCE-47E9-B003-03ED06DC1146}" presName="composite" presStyleCnt="0"/>
      <dgm:spPr/>
    </dgm:pt>
    <dgm:pt modelId="{564BB4C1-00A8-46DA-AC24-2991D85AC731}" type="pres">
      <dgm:prSet presAssocID="{D9683F53-3BCE-47E9-B003-03ED06DC1146}" presName="parTx" presStyleLbl="alignNode1" presStyleIdx="1" presStyleCnt="3">
        <dgm:presLayoutVars>
          <dgm:chMax val="0"/>
          <dgm:chPref val="0"/>
          <dgm:bulletEnabled val="1"/>
        </dgm:presLayoutVars>
      </dgm:prSet>
      <dgm:spPr/>
    </dgm:pt>
    <dgm:pt modelId="{DAB2F58E-D941-4C2F-8F2E-F93C6FBB1261}" type="pres">
      <dgm:prSet presAssocID="{D9683F53-3BCE-47E9-B003-03ED06DC1146}" presName="desTx" presStyleLbl="alignAccFollowNode1" presStyleIdx="1" presStyleCnt="3">
        <dgm:presLayoutVars>
          <dgm:bulletEnabled val="1"/>
        </dgm:presLayoutVars>
      </dgm:prSet>
      <dgm:spPr/>
    </dgm:pt>
    <dgm:pt modelId="{50E8B59F-EE27-4F92-B682-97F8D7B73DCE}" type="pres">
      <dgm:prSet presAssocID="{2C2B4B4A-3742-4097-841A-191B1D43067E}" presName="space" presStyleCnt="0"/>
      <dgm:spPr/>
    </dgm:pt>
    <dgm:pt modelId="{A4110A08-AB65-4006-B666-87AFD4E3ACB7}" type="pres">
      <dgm:prSet presAssocID="{E6B676B3-F5FE-4458-9414-E8A152CD7238}" presName="composite" presStyleCnt="0"/>
      <dgm:spPr/>
    </dgm:pt>
    <dgm:pt modelId="{4590E426-8296-43E8-BFB4-9C28AA8E8D4B}" type="pres">
      <dgm:prSet presAssocID="{E6B676B3-F5FE-4458-9414-E8A152CD7238}" presName="parTx" presStyleLbl="alignNode1" presStyleIdx="2" presStyleCnt="3">
        <dgm:presLayoutVars>
          <dgm:chMax val="0"/>
          <dgm:chPref val="0"/>
          <dgm:bulletEnabled val="1"/>
        </dgm:presLayoutVars>
      </dgm:prSet>
      <dgm:spPr/>
    </dgm:pt>
    <dgm:pt modelId="{2CF641B4-7C41-45D3-B348-63260382E568}" type="pres">
      <dgm:prSet presAssocID="{E6B676B3-F5FE-4458-9414-E8A152CD7238}" presName="desTx" presStyleLbl="alignAccFollowNode1" presStyleIdx="2" presStyleCnt="3">
        <dgm:presLayoutVars>
          <dgm:bulletEnabled val="1"/>
        </dgm:presLayoutVars>
      </dgm:prSet>
      <dgm:spPr/>
    </dgm:pt>
  </dgm:ptLst>
  <dgm:cxnLst>
    <dgm:cxn modelId="{E7EBAD07-5BD9-4A1D-B8DD-A877D0570659}" srcId="{8528D351-E781-4CDB-9AB0-62E1269CB9AB}" destId="{C7180040-5C47-498A-A7D9-BB66C07381F4}" srcOrd="5" destOrd="0" parTransId="{F46CF746-D014-4AD7-ACCE-03FFDE45E4F3}" sibTransId="{7201C3B5-E2FC-425D-BF78-A0FC045AA013}"/>
    <dgm:cxn modelId="{65D80911-550B-46F9-9B48-7246914BFD41}" srcId="{8528D351-E781-4CDB-9AB0-62E1269CB9AB}" destId="{AD7B58A9-E07F-46F6-AA6A-AD6127098743}" srcOrd="3" destOrd="0" parTransId="{8973C675-8539-4F66-9984-8CA772C59A06}" sibTransId="{8E663441-07C8-429D-AD49-8BCECF4398B1}"/>
    <dgm:cxn modelId="{EEDAED16-A329-4BE5-82AE-65E59DFC4FB7}" type="presOf" srcId="{0760697E-E1E1-4A66-BA80-C4C92635718E}" destId="{2CF641B4-7C41-45D3-B348-63260382E568}" srcOrd="0" destOrd="2" presId="urn:microsoft.com/office/officeart/2005/8/layout/hList1"/>
    <dgm:cxn modelId="{7570CB1C-2DC3-4548-B98B-8029F80D1F15}" type="presOf" srcId="{05C11A76-0583-43DF-B04B-F7E2E97D607D}" destId="{F2664340-C731-42CD-B898-5943711B8A65}" srcOrd="0" destOrd="1" presId="urn:microsoft.com/office/officeart/2005/8/layout/hList1"/>
    <dgm:cxn modelId="{DD3DD01D-EBAE-4A94-969F-3B2D561DD124}" srcId="{D9683F53-3BCE-47E9-B003-03ED06DC1146}" destId="{61CFD380-9813-40E5-9A78-07886578DF2E}" srcOrd="0" destOrd="0" parTransId="{B57F28C4-3672-4CD9-86B5-B797032C0245}" sibTransId="{A7DFB242-643D-4A4D-AC95-F86223FA6EF6}"/>
    <dgm:cxn modelId="{40749939-7253-4D2C-9A25-93FC0935754C}" srcId="{E6B676B3-F5FE-4458-9414-E8A152CD7238}" destId="{EACE6E34-5731-4E55-9EF1-F6434F262425}" srcOrd="1" destOrd="0" parTransId="{62557211-44DC-4F81-A261-726018448215}" sibTransId="{C3B26FD8-3358-45FF-AF71-3B2D05C76498}"/>
    <dgm:cxn modelId="{728ABA43-3D22-401D-8563-DF43A92F4F12}" type="presOf" srcId="{61CFD380-9813-40E5-9A78-07886578DF2E}" destId="{DAB2F58E-D941-4C2F-8F2E-F93C6FBB1261}" srcOrd="0" destOrd="0" presId="urn:microsoft.com/office/officeart/2005/8/layout/hList1"/>
    <dgm:cxn modelId="{E7D12745-5DA0-4159-8C7B-BD5FB312B506}" type="presOf" srcId="{8FEF0F70-B4A7-4B50-88F5-9ECFE74B7EE4}" destId="{1D94F8FE-FE1E-4DA2-89CF-E064E2C5363A}" srcOrd="0" destOrd="0" presId="urn:microsoft.com/office/officeart/2005/8/layout/hList1"/>
    <dgm:cxn modelId="{4431BA47-86A9-48E6-9A2F-C34D2AF90639}" srcId="{8528D351-E781-4CDB-9AB0-62E1269CB9AB}" destId="{412943EC-6A31-4052-8FBD-8F22DBDA56A8}" srcOrd="0" destOrd="0" parTransId="{6D12C8E5-DADD-4498-A73D-D142876690C2}" sibTransId="{1EB8B62F-8AF9-4A2C-A80A-9DBCC02F1427}"/>
    <dgm:cxn modelId="{A65AF967-6CBA-40D3-8ED2-51A70F01CE52}" srcId="{8528D351-E781-4CDB-9AB0-62E1269CB9AB}" destId="{BA7C72F0-49E7-440F-AEA6-715EC3D5A0C6}" srcOrd="2" destOrd="0" parTransId="{29F4D5CB-12BE-47B7-8605-C43136E0D0E6}" sibTransId="{6B68B8A2-8964-451D-BA83-5E736EB05CFC}"/>
    <dgm:cxn modelId="{8C5BE648-A5CE-4986-920F-1F2E68529333}" srcId="{8528D351-E781-4CDB-9AB0-62E1269CB9AB}" destId="{267C5B4D-6EC4-4299-A1C2-5DB3D803A2B6}" srcOrd="4" destOrd="0" parTransId="{88512F5D-C6FC-4983-BD5A-C9B2F70D10F1}" sibTransId="{BD88092D-1E24-4185-ADC3-31377CE26619}"/>
    <dgm:cxn modelId="{13A4B449-4767-4E90-9661-ED6432D72FE1}" srcId="{8FEF0F70-B4A7-4B50-88F5-9ECFE74B7EE4}" destId="{D9683F53-3BCE-47E9-B003-03ED06DC1146}" srcOrd="1" destOrd="0" parTransId="{5FFF300F-5566-4654-99BC-FA69BDCF1B1E}" sibTransId="{2C2B4B4A-3742-4097-841A-191B1D43067E}"/>
    <dgm:cxn modelId="{2B62244B-8E6C-4971-87DA-985B147A3390}" type="presOf" srcId="{EACE6E34-5731-4E55-9EF1-F6434F262425}" destId="{2CF641B4-7C41-45D3-B348-63260382E568}" srcOrd="0" destOrd="1" presId="urn:microsoft.com/office/officeart/2005/8/layout/hList1"/>
    <dgm:cxn modelId="{75EABC53-D4F9-4D68-88B5-71F7B4B93DD2}" type="presOf" srcId="{C3E65CBF-38B5-4C69-A0F3-3025D0CBADD9}" destId="{DAB2F58E-D941-4C2F-8F2E-F93C6FBB1261}" srcOrd="0" destOrd="2" presId="urn:microsoft.com/office/officeart/2005/8/layout/hList1"/>
    <dgm:cxn modelId="{E7D4CC7F-A652-476F-A256-478AA175016D}" srcId="{D9683F53-3BCE-47E9-B003-03ED06DC1146}" destId="{C3E65CBF-38B5-4C69-A0F3-3025D0CBADD9}" srcOrd="2" destOrd="0" parTransId="{686403AC-2959-48CD-BCF3-40559455C7BB}" sibTransId="{BBDF1FD6-F46B-4D82-80A4-048AD730594D}"/>
    <dgm:cxn modelId="{64AE6D87-1791-4860-A365-3DD3C84ADE02}" type="presOf" srcId="{D9683F53-3BCE-47E9-B003-03ED06DC1146}" destId="{564BB4C1-00A8-46DA-AC24-2991D85AC731}" srcOrd="0" destOrd="0" presId="urn:microsoft.com/office/officeart/2005/8/layout/hList1"/>
    <dgm:cxn modelId="{EDF91C8B-B89E-4C9E-A49D-CBE82D8B3CD8}" srcId="{E6B676B3-F5FE-4458-9414-E8A152CD7238}" destId="{0760697E-E1E1-4A66-BA80-C4C92635718E}" srcOrd="2" destOrd="0" parTransId="{20A8C09A-6858-46D7-B04E-E6B0A5A323E5}" sibTransId="{ECDBC1C2-A77A-4DA9-BB7E-8C48D7CB1006}"/>
    <dgm:cxn modelId="{5264E698-7966-44CA-A9A5-3A1A03184541}" type="presOf" srcId="{8528D351-E781-4CDB-9AB0-62E1269CB9AB}" destId="{A6592F7E-17D3-4627-B0C0-7ACB96DA4B92}" srcOrd="0" destOrd="0" presId="urn:microsoft.com/office/officeart/2005/8/layout/hList1"/>
    <dgm:cxn modelId="{C81625A2-ED18-4373-AAE0-0E9484F841A7}" type="presOf" srcId="{E6B676B3-F5FE-4458-9414-E8A152CD7238}" destId="{4590E426-8296-43E8-BFB4-9C28AA8E8D4B}" srcOrd="0" destOrd="0" presId="urn:microsoft.com/office/officeart/2005/8/layout/hList1"/>
    <dgm:cxn modelId="{DCC3CCA6-7EAB-4E4C-872D-0C057CD1DF1A}" srcId="{8528D351-E781-4CDB-9AB0-62E1269CB9AB}" destId="{05C11A76-0583-43DF-B04B-F7E2E97D607D}" srcOrd="1" destOrd="0" parTransId="{CAB34608-4C72-4E2F-83ED-89A11C36AB07}" sibTransId="{6E37BCB8-1F36-4491-A423-BE8722E51188}"/>
    <dgm:cxn modelId="{B83955AD-265F-49C6-B07E-9C0AE067F36F}" type="presOf" srcId="{C7180040-5C47-498A-A7D9-BB66C07381F4}" destId="{F2664340-C731-42CD-B898-5943711B8A65}" srcOrd="0" destOrd="5" presId="urn:microsoft.com/office/officeart/2005/8/layout/hList1"/>
    <dgm:cxn modelId="{1174FDB2-8BEC-4270-BF28-937F0F127E28}" type="presOf" srcId="{AD7B58A9-E07F-46F6-AA6A-AD6127098743}" destId="{F2664340-C731-42CD-B898-5943711B8A65}" srcOrd="0" destOrd="3" presId="urn:microsoft.com/office/officeart/2005/8/layout/hList1"/>
    <dgm:cxn modelId="{2D5ABFB7-2FE9-4034-840F-B1F6EA290058}" type="presOf" srcId="{D7FBA070-90BC-4297-909D-EB6BD772B45F}" destId="{DAB2F58E-D941-4C2F-8F2E-F93C6FBB1261}" srcOrd="0" destOrd="1" presId="urn:microsoft.com/office/officeart/2005/8/layout/hList1"/>
    <dgm:cxn modelId="{31C1A6C2-C5D4-40CC-A908-C6C8B3F30E26}" srcId="{8FEF0F70-B4A7-4B50-88F5-9ECFE74B7EE4}" destId="{8528D351-E781-4CDB-9AB0-62E1269CB9AB}" srcOrd="0" destOrd="0" parTransId="{41D8E6F7-1588-4C42-A91E-EDDA70ECDD53}" sibTransId="{17D83802-E100-448C-9A61-217E78668DE9}"/>
    <dgm:cxn modelId="{F3EAE3CB-706E-410B-80B2-0EEC5E0BD471}" srcId="{8FEF0F70-B4A7-4B50-88F5-9ECFE74B7EE4}" destId="{E6B676B3-F5FE-4458-9414-E8A152CD7238}" srcOrd="2" destOrd="0" parTransId="{102B8F5F-72FF-4136-8137-53AEC7CCF010}" sibTransId="{BEA7AC0C-2E25-430B-9D71-CC4A8F318B3A}"/>
    <dgm:cxn modelId="{B04C11CC-8F26-4356-83A4-F0CB2C4E66A1}" srcId="{8528D351-E781-4CDB-9AB0-62E1269CB9AB}" destId="{82554E47-BFB7-4E68-B074-F18058D5333C}" srcOrd="6" destOrd="0" parTransId="{6571B7CE-8DB9-4363-B668-AE322AD7B8A7}" sibTransId="{6FA3EA1E-D740-4D06-AF51-CC6F36089F78}"/>
    <dgm:cxn modelId="{2DE2E4D1-860F-442F-96F9-F0DBA0C24EFE}" type="presOf" srcId="{64A9BA60-E946-48C8-90AE-BF19A2F78D1B}" destId="{2CF641B4-7C41-45D3-B348-63260382E568}" srcOrd="0" destOrd="0" presId="urn:microsoft.com/office/officeart/2005/8/layout/hList1"/>
    <dgm:cxn modelId="{2B8E6CD7-60F5-445F-815B-1B17B0093626}" srcId="{E6B676B3-F5FE-4458-9414-E8A152CD7238}" destId="{64A9BA60-E946-48C8-90AE-BF19A2F78D1B}" srcOrd="0" destOrd="0" parTransId="{BAB1CE4C-B26E-42B8-828E-440AEC92B9A2}" sibTransId="{4F8E33F8-D8D1-42CF-A44C-620E2D996274}"/>
    <dgm:cxn modelId="{CEC259DA-0273-4B81-84DF-1AE557EBE577}" type="presOf" srcId="{82554E47-BFB7-4E68-B074-F18058D5333C}" destId="{F2664340-C731-42CD-B898-5943711B8A65}" srcOrd="0" destOrd="6" presId="urn:microsoft.com/office/officeart/2005/8/layout/hList1"/>
    <dgm:cxn modelId="{4FD94CE1-6D7D-4AD8-88E6-753928A8FD48}" type="presOf" srcId="{267C5B4D-6EC4-4299-A1C2-5DB3D803A2B6}" destId="{F2664340-C731-42CD-B898-5943711B8A65}" srcOrd="0" destOrd="4" presId="urn:microsoft.com/office/officeart/2005/8/layout/hList1"/>
    <dgm:cxn modelId="{1BDD91F1-AD97-4FB7-9342-C3C2429E9A94}" type="presOf" srcId="{BA7C72F0-49E7-440F-AEA6-715EC3D5A0C6}" destId="{F2664340-C731-42CD-B898-5943711B8A65}" srcOrd="0" destOrd="2" presId="urn:microsoft.com/office/officeart/2005/8/layout/hList1"/>
    <dgm:cxn modelId="{E3CEFDF3-651C-4FF8-8EBF-55C28B3CA93C}" srcId="{D9683F53-3BCE-47E9-B003-03ED06DC1146}" destId="{D7FBA070-90BC-4297-909D-EB6BD772B45F}" srcOrd="1" destOrd="0" parTransId="{94C5E04B-7E3B-457C-B80D-0927DED7BF82}" sibTransId="{E1065C23-192F-44A2-AB3A-FEEBFE59FC24}"/>
    <dgm:cxn modelId="{96465DFC-01FC-4894-95F8-99983458BEB0}" type="presOf" srcId="{412943EC-6A31-4052-8FBD-8F22DBDA56A8}" destId="{F2664340-C731-42CD-B898-5943711B8A65}" srcOrd="0" destOrd="0" presId="urn:microsoft.com/office/officeart/2005/8/layout/hList1"/>
    <dgm:cxn modelId="{90B74124-7630-484E-9942-99060431E304}" type="presParOf" srcId="{1D94F8FE-FE1E-4DA2-89CF-E064E2C5363A}" destId="{899AF302-3D21-4D37-B415-283E506ACF39}" srcOrd="0" destOrd="0" presId="urn:microsoft.com/office/officeart/2005/8/layout/hList1"/>
    <dgm:cxn modelId="{88430E86-CD4F-45CF-8DEA-B8149320F688}" type="presParOf" srcId="{899AF302-3D21-4D37-B415-283E506ACF39}" destId="{A6592F7E-17D3-4627-B0C0-7ACB96DA4B92}" srcOrd="0" destOrd="0" presId="urn:microsoft.com/office/officeart/2005/8/layout/hList1"/>
    <dgm:cxn modelId="{9D24011B-1B05-4AB7-8E81-973E2EC36A6B}" type="presParOf" srcId="{899AF302-3D21-4D37-B415-283E506ACF39}" destId="{F2664340-C731-42CD-B898-5943711B8A65}" srcOrd="1" destOrd="0" presId="urn:microsoft.com/office/officeart/2005/8/layout/hList1"/>
    <dgm:cxn modelId="{0D8E7530-FB56-4056-A0E4-93657D7060C9}" type="presParOf" srcId="{1D94F8FE-FE1E-4DA2-89CF-E064E2C5363A}" destId="{90F1C7C0-A664-4689-A1FF-2E7350E1F5E3}" srcOrd="1" destOrd="0" presId="urn:microsoft.com/office/officeart/2005/8/layout/hList1"/>
    <dgm:cxn modelId="{E3321662-5D82-4ADF-BE6C-0091154613B2}" type="presParOf" srcId="{1D94F8FE-FE1E-4DA2-89CF-E064E2C5363A}" destId="{FFD2AC79-D06D-4FC8-BC7B-AF82A4B5A581}" srcOrd="2" destOrd="0" presId="urn:microsoft.com/office/officeart/2005/8/layout/hList1"/>
    <dgm:cxn modelId="{88FCD6A7-E9C8-47C6-8768-74AA535F1B51}" type="presParOf" srcId="{FFD2AC79-D06D-4FC8-BC7B-AF82A4B5A581}" destId="{564BB4C1-00A8-46DA-AC24-2991D85AC731}" srcOrd="0" destOrd="0" presId="urn:microsoft.com/office/officeart/2005/8/layout/hList1"/>
    <dgm:cxn modelId="{60E32A25-FE06-4B5F-BDC9-1DF11874F052}" type="presParOf" srcId="{FFD2AC79-D06D-4FC8-BC7B-AF82A4B5A581}" destId="{DAB2F58E-D941-4C2F-8F2E-F93C6FBB1261}" srcOrd="1" destOrd="0" presId="urn:microsoft.com/office/officeart/2005/8/layout/hList1"/>
    <dgm:cxn modelId="{BE547760-76C3-47D7-9A90-869A41BFA582}" type="presParOf" srcId="{1D94F8FE-FE1E-4DA2-89CF-E064E2C5363A}" destId="{50E8B59F-EE27-4F92-B682-97F8D7B73DCE}" srcOrd="3" destOrd="0" presId="urn:microsoft.com/office/officeart/2005/8/layout/hList1"/>
    <dgm:cxn modelId="{EA9E77DE-B551-45AE-B430-C52C747E608A}" type="presParOf" srcId="{1D94F8FE-FE1E-4DA2-89CF-E064E2C5363A}" destId="{A4110A08-AB65-4006-B666-87AFD4E3ACB7}" srcOrd="4" destOrd="0" presId="urn:microsoft.com/office/officeart/2005/8/layout/hList1"/>
    <dgm:cxn modelId="{2570742A-D091-4382-8831-32B048E001BB}" type="presParOf" srcId="{A4110A08-AB65-4006-B666-87AFD4E3ACB7}" destId="{4590E426-8296-43E8-BFB4-9C28AA8E8D4B}" srcOrd="0" destOrd="0" presId="urn:microsoft.com/office/officeart/2005/8/layout/hList1"/>
    <dgm:cxn modelId="{E5372D26-66F0-42EC-84EB-06A7672ABB31}" type="presParOf" srcId="{A4110A08-AB65-4006-B666-87AFD4E3ACB7}" destId="{2CF641B4-7C41-45D3-B348-63260382E56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55AE0C-BA5B-4CE1-859D-2AFF249E39C9}">
      <dsp:nvSpPr>
        <dsp:cNvPr id="0" name=""/>
        <dsp:cNvSpPr/>
      </dsp:nvSpPr>
      <dsp:spPr>
        <a:xfrm>
          <a:off x="0" y="1571"/>
          <a:ext cx="10058399" cy="79640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153289-85DF-4DF1-98DF-BB14B89F8368}">
      <dsp:nvSpPr>
        <dsp:cNvPr id="0" name=""/>
        <dsp:cNvSpPr/>
      </dsp:nvSpPr>
      <dsp:spPr>
        <a:xfrm>
          <a:off x="240913" y="180763"/>
          <a:ext cx="438024" cy="43802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6720894-FB88-470E-B367-62A61994EC41}">
      <dsp:nvSpPr>
        <dsp:cNvPr id="0" name=""/>
        <dsp:cNvSpPr/>
      </dsp:nvSpPr>
      <dsp:spPr>
        <a:xfrm>
          <a:off x="919851" y="1571"/>
          <a:ext cx="9138548" cy="796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286" tIns="84286" rIns="84286" bIns="84286" numCol="1" spcCol="1270" anchor="ctr" anchorCtr="0">
          <a:noAutofit/>
        </a:bodyPr>
        <a:lstStyle/>
        <a:p>
          <a:pPr marL="0" lvl="0" indent="0" algn="l" defTabSz="977900">
            <a:lnSpc>
              <a:spcPct val="90000"/>
            </a:lnSpc>
            <a:spcBef>
              <a:spcPct val="0"/>
            </a:spcBef>
            <a:spcAft>
              <a:spcPct val="35000"/>
            </a:spcAft>
            <a:buNone/>
          </a:pPr>
          <a:r>
            <a:rPr lang="en-US" sz="2200" kern="1200" dirty="0"/>
            <a:t>Form the foundation from which we conduct our sacred work</a:t>
          </a:r>
        </a:p>
      </dsp:txBody>
      <dsp:txXfrm>
        <a:off x="919851" y="1571"/>
        <a:ext cx="9138548" cy="796407"/>
      </dsp:txXfrm>
    </dsp:sp>
    <dsp:sp modelId="{F4897630-BD6B-49DA-BE15-59BB1CCFEC2A}">
      <dsp:nvSpPr>
        <dsp:cNvPr id="0" name=""/>
        <dsp:cNvSpPr/>
      </dsp:nvSpPr>
      <dsp:spPr>
        <a:xfrm>
          <a:off x="0" y="997081"/>
          <a:ext cx="10058399" cy="79640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ECB0C8-6C14-4E65-9047-4C86C34EA551}">
      <dsp:nvSpPr>
        <dsp:cNvPr id="0" name=""/>
        <dsp:cNvSpPr/>
      </dsp:nvSpPr>
      <dsp:spPr>
        <a:xfrm>
          <a:off x="240913" y="1176272"/>
          <a:ext cx="438024" cy="43802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B5FF08B-76DC-4CC5-9F50-74840FF0A410}">
      <dsp:nvSpPr>
        <dsp:cNvPr id="0" name=""/>
        <dsp:cNvSpPr/>
      </dsp:nvSpPr>
      <dsp:spPr>
        <a:xfrm>
          <a:off x="919851" y="997081"/>
          <a:ext cx="9138548" cy="796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286" tIns="84286" rIns="84286" bIns="84286" numCol="1" spcCol="1270" anchor="ctr" anchorCtr="0">
          <a:noAutofit/>
        </a:bodyPr>
        <a:lstStyle/>
        <a:p>
          <a:pPr marL="0" lvl="0" indent="0" algn="l" defTabSz="977900">
            <a:lnSpc>
              <a:spcPct val="90000"/>
            </a:lnSpc>
            <a:spcBef>
              <a:spcPct val="0"/>
            </a:spcBef>
            <a:spcAft>
              <a:spcPct val="35000"/>
            </a:spcAft>
            <a:buNone/>
          </a:pPr>
          <a:r>
            <a:rPr lang="en-US" sz="2200" kern="1200"/>
            <a:t>Provide for a common sense of purpose and identity among our lay and professional leaders</a:t>
          </a:r>
        </a:p>
      </dsp:txBody>
      <dsp:txXfrm>
        <a:off x="919851" y="997081"/>
        <a:ext cx="9138548" cy="796407"/>
      </dsp:txXfrm>
    </dsp:sp>
    <dsp:sp modelId="{57321D27-AB01-4C4C-9BD8-A9A01CEBE20E}">
      <dsp:nvSpPr>
        <dsp:cNvPr id="0" name=""/>
        <dsp:cNvSpPr/>
      </dsp:nvSpPr>
      <dsp:spPr>
        <a:xfrm>
          <a:off x="0" y="1992590"/>
          <a:ext cx="10058399" cy="79640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71BE8B-6468-4583-A406-3AC280629178}">
      <dsp:nvSpPr>
        <dsp:cNvPr id="0" name=""/>
        <dsp:cNvSpPr/>
      </dsp:nvSpPr>
      <dsp:spPr>
        <a:xfrm>
          <a:off x="240913" y="2171782"/>
          <a:ext cx="438024" cy="43802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8C31D66-1748-4459-9B7A-1F57DCC8E7BD}">
      <dsp:nvSpPr>
        <dsp:cNvPr id="0" name=""/>
        <dsp:cNvSpPr/>
      </dsp:nvSpPr>
      <dsp:spPr>
        <a:xfrm>
          <a:off x="919851" y="1992590"/>
          <a:ext cx="9138548" cy="796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286" tIns="84286" rIns="84286" bIns="84286" numCol="1" spcCol="1270" anchor="ctr" anchorCtr="0">
          <a:noAutofit/>
        </a:bodyPr>
        <a:lstStyle/>
        <a:p>
          <a:pPr marL="0" lvl="0" indent="0" algn="l" defTabSz="977900">
            <a:lnSpc>
              <a:spcPct val="90000"/>
            </a:lnSpc>
            <a:spcBef>
              <a:spcPct val="0"/>
            </a:spcBef>
            <a:spcAft>
              <a:spcPct val="35000"/>
            </a:spcAft>
            <a:buNone/>
          </a:pPr>
          <a:r>
            <a:rPr lang="en-US" sz="2200" kern="1200"/>
            <a:t>Inform the long-term direction of the Foundation</a:t>
          </a:r>
        </a:p>
      </dsp:txBody>
      <dsp:txXfrm>
        <a:off x="919851" y="1992590"/>
        <a:ext cx="9138548" cy="796407"/>
      </dsp:txXfrm>
    </dsp:sp>
    <dsp:sp modelId="{F62105FF-365D-4382-BC0F-5C4A988B0858}">
      <dsp:nvSpPr>
        <dsp:cNvPr id="0" name=""/>
        <dsp:cNvSpPr/>
      </dsp:nvSpPr>
      <dsp:spPr>
        <a:xfrm>
          <a:off x="0" y="2988100"/>
          <a:ext cx="10058399" cy="796407"/>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646A260-EA7B-44FC-AEC6-85D98BB77964}">
      <dsp:nvSpPr>
        <dsp:cNvPr id="0" name=""/>
        <dsp:cNvSpPr/>
      </dsp:nvSpPr>
      <dsp:spPr>
        <a:xfrm>
          <a:off x="240913" y="3167292"/>
          <a:ext cx="438024" cy="43802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DAF8266-06F6-461F-9537-427B7647BCCE}">
      <dsp:nvSpPr>
        <dsp:cNvPr id="0" name=""/>
        <dsp:cNvSpPr/>
      </dsp:nvSpPr>
      <dsp:spPr>
        <a:xfrm>
          <a:off x="919851" y="2988100"/>
          <a:ext cx="9138548" cy="796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286" tIns="84286" rIns="84286" bIns="84286" numCol="1" spcCol="1270" anchor="ctr" anchorCtr="0">
          <a:noAutofit/>
        </a:bodyPr>
        <a:lstStyle/>
        <a:p>
          <a:pPr marL="0" lvl="0" indent="0" algn="l" defTabSz="977900">
            <a:lnSpc>
              <a:spcPct val="90000"/>
            </a:lnSpc>
            <a:spcBef>
              <a:spcPct val="0"/>
            </a:spcBef>
            <a:spcAft>
              <a:spcPct val="35000"/>
            </a:spcAft>
            <a:buNone/>
          </a:pPr>
          <a:r>
            <a:rPr lang="en-US" sz="2200" kern="1200" dirty="0"/>
            <a:t>Communicate internally and externally why we exist and the impact that we seek to achieve</a:t>
          </a:r>
        </a:p>
      </dsp:txBody>
      <dsp:txXfrm>
        <a:off x="919851" y="2988100"/>
        <a:ext cx="9138548" cy="79640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9D93E9-92D3-45EB-8193-F9CCF81EFE22}">
      <dsp:nvSpPr>
        <dsp:cNvPr id="0" name=""/>
        <dsp:cNvSpPr/>
      </dsp:nvSpPr>
      <dsp:spPr>
        <a:xfrm>
          <a:off x="742288" y="452810"/>
          <a:ext cx="1065950" cy="10659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4576D0E-D87A-4163-AE36-BCC1B656F13B}">
      <dsp:nvSpPr>
        <dsp:cNvPr id="0" name=""/>
        <dsp:cNvSpPr/>
      </dsp:nvSpPr>
      <dsp:spPr>
        <a:xfrm>
          <a:off x="90874" y="1926119"/>
          <a:ext cx="2368779" cy="124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dirty="0"/>
            <a:t>Present Initial Recommendations to the Board</a:t>
          </a:r>
        </a:p>
      </dsp:txBody>
      <dsp:txXfrm>
        <a:off x="90874" y="1926119"/>
        <a:ext cx="2368779" cy="1240312"/>
      </dsp:txXfrm>
    </dsp:sp>
    <dsp:sp modelId="{498C0478-551B-4AAD-A9BB-A97D72E80A25}">
      <dsp:nvSpPr>
        <dsp:cNvPr id="0" name=""/>
        <dsp:cNvSpPr/>
      </dsp:nvSpPr>
      <dsp:spPr>
        <a:xfrm>
          <a:off x="3525604" y="452810"/>
          <a:ext cx="1065950" cy="10659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44A858A-0798-4C43-A454-B399F4DBF34C}">
      <dsp:nvSpPr>
        <dsp:cNvPr id="0" name=""/>
        <dsp:cNvSpPr/>
      </dsp:nvSpPr>
      <dsp:spPr>
        <a:xfrm>
          <a:off x="2874190" y="1926119"/>
          <a:ext cx="2368779" cy="124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dirty="0"/>
            <a:t>Conduct Capacity/Systems Assessment </a:t>
          </a:r>
        </a:p>
      </dsp:txBody>
      <dsp:txXfrm>
        <a:off x="2874190" y="1926119"/>
        <a:ext cx="2368779" cy="1240312"/>
      </dsp:txXfrm>
    </dsp:sp>
    <dsp:sp modelId="{AC1349D4-A627-488C-A5A2-4CF508E06F90}">
      <dsp:nvSpPr>
        <dsp:cNvPr id="0" name=""/>
        <dsp:cNvSpPr/>
      </dsp:nvSpPr>
      <dsp:spPr>
        <a:xfrm>
          <a:off x="6308921" y="452810"/>
          <a:ext cx="1065950" cy="106595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286C844-7128-44D9-A64F-C98BE68F7A6A}">
      <dsp:nvSpPr>
        <dsp:cNvPr id="0" name=""/>
        <dsp:cNvSpPr/>
      </dsp:nvSpPr>
      <dsp:spPr>
        <a:xfrm>
          <a:off x="5657506" y="1926119"/>
          <a:ext cx="2368779" cy="124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dirty="0"/>
            <a:t>Develop Strategy for the Integration of Values into Marketing</a:t>
          </a:r>
        </a:p>
      </dsp:txBody>
      <dsp:txXfrm>
        <a:off x="5657506" y="1926119"/>
        <a:ext cx="2368779" cy="1240312"/>
      </dsp:txXfrm>
    </dsp:sp>
    <dsp:sp modelId="{53D3E2D1-27CF-44BA-A910-91C58A6A26F2}">
      <dsp:nvSpPr>
        <dsp:cNvPr id="0" name=""/>
        <dsp:cNvSpPr/>
      </dsp:nvSpPr>
      <dsp:spPr>
        <a:xfrm>
          <a:off x="9092237" y="452810"/>
          <a:ext cx="1065950" cy="106595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70E3BC0-FAF3-4CAD-A5F4-D36693D73F13}">
      <dsp:nvSpPr>
        <dsp:cNvPr id="0" name=""/>
        <dsp:cNvSpPr/>
      </dsp:nvSpPr>
      <dsp:spPr>
        <a:xfrm>
          <a:off x="8440823" y="1926119"/>
          <a:ext cx="2368779" cy="124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dirty="0"/>
            <a:t>Create 3-year Operating Plan for Business Development (Growth) </a:t>
          </a:r>
        </a:p>
      </dsp:txBody>
      <dsp:txXfrm>
        <a:off x="8440823" y="1926119"/>
        <a:ext cx="2368779" cy="124031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AD88C-CE9B-47EA-A7FC-4A2D1B23EB8B}">
      <dsp:nvSpPr>
        <dsp:cNvPr id="0" name=""/>
        <dsp:cNvSpPr/>
      </dsp:nvSpPr>
      <dsp:spPr>
        <a:xfrm>
          <a:off x="1227" y="297257"/>
          <a:ext cx="4309690" cy="273665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D21C36-936F-4549-BD9F-1A3FBDC45D55}">
      <dsp:nvSpPr>
        <dsp:cNvPr id="0" name=""/>
        <dsp:cNvSpPr/>
      </dsp:nvSpPr>
      <dsp:spPr>
        <a:xfrm>
          <a:off x="480082" y="752169"/>
          <a:ext cx="4309690" cy="273665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Core values are the root (unique) beliefs that a person or organization operates from. </a:t>
          </a:r>
        </a:p>
      </dsp:txBody>
      <dsp:txXfrm>
        <a:off x="560236" y="832323"/>
        <a:ext cx="4149382" cy="2576345"/>
      </dsp:txXfrm>
    </dsp:sp>
    <dsp:sp modelId="{DF0FFC2B-2F68-4A04-8616-583B3DBA2849}">
      <dsp:nvSpPr>
        <dsp:cNvPr id="0" name=""/>
        <dsp:cNvSpPr/>
      </dsp:nvSpPr>
      <dsp:spPr>
        <a:xfrm>
          <a:off x="5268627" y="297257"/>
          <a:ext cx="4309690" cy="273665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D466C0-9FEC-4B47-A59A-4FCD57907D27}">
      <dsp:nvSpPr>
        <dsp:cNvPr id="0" name=""/>
        <dsp:cNvSpPr/>
      </dsp:nvSpPr>
      <dsp:spPr>
        <a:xfrm>
          <a:off x="5747481" y="752169"/>
          <a:ext cx="4309690" cy="273665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a:t>They are the foundational principles that guide a person’s or organization's behavior with others. </a:t>
          </a:r>
        </a:p>
      </dsp:txBody>
      <dsp:txXfrm>
        <a:off x="5827635" y="832323"/>
        <a:ext cx="4149382" cy="257634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3F908E-1EEE-4D93-8A27-3FCF4AFC9153}">
      <dsp:nvSpPr>
        <dsp:cNvPr id="0" name=""/>
        <dsp:cNvSpPr/>
      </dsp:nvSpPr>
      <dsp:spPr>
        <a:xfrm>
          <a:off x="0" y="0"/>
          <a:ext cx="6797675" cy="0"/>
        </a:xfrm>
        <a:prstGeom prst="line">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w="12700" cap="flat" cmpd="sng" algn="ctr">
          <a:solidFill>
            <a:schemeClr val="accent2">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E45EDA8E-6274-4D45-8183-74580E4D5E0F}">
      <dsp:nvSpPr>
        <dsp:cNvPr id="0" name=""/>
        <dsp:cNvSpPr/>
      </dsp:nvSpPr>
      <dsp:spPr>
        <a:xfrm>
          <a:off x="0" y="0"/>
          <a:ext cx="6797675" cy="1412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1" kern="1200"/>
            <a:t>L'Dor Va'dor (Legacy) </a:t>
          </a:r>
          <a:r>
            <a:rPr lang="en-US" sz="2200" kern="1200"/>
            <a:t>As our parents have planted for us, so we plant for those who come after us, by passing on values, strengthening future generations and leaving a legacy.</a:t>
          </a:r>
        </a:p>
      </dsp:txBody>
      <dsp:txXfrm>
        <a:off x="0" y="0"/>
        <a:ext cx="6797675" cy="1412477"/>
      </dsp:txXfrm>
    </dsp:sp>
    <dsp:sp modelId="{EED3E743-5D00-4844-86A7-2C507516EDF6}">
      <dsp:nvSpPr>
        <dsp:cNvPr id="0" name=""/>
        <dsp:cNvSpPr/>
      </dsp:nvSpPr>
      <dsp:spPr>
        <a:xfrm>
          <a:off x="0" y="1412478"/>
          <a:ext cx="6797675" cy="0"/>
        </a:xfrm>
        <a:prstGeom prst="line">
          <a:avLst/>
        </a:prstGeom>
        <a:gradFill rotWithShape="0">
          <a:gsLst>
            <a:gs pos="0">
              <a:schemeClr val="accent2">
                <a:hueOff val="635930"/>
                <a:satOff val="-14509"/>
                <a:lumOff val="5360"/>
                <a:alphaOff val="0"/>
                <a:shade val="85000"/>
                <a:satMod val="130000"/>
              </a:schemeClr>
            </a:gs>
            <a:gs pos="34000">
              <a:schemeClr val="accent2">
                <a:hueOff val="635930"/>
                <a:satOff val="-14509"/>
                <a:lumOff val="5360"/>
                <a:alphaOff val="0"/>
                <a:shade val="87000"/>
                <a:satMod val="125000"/>
              </a:schemeClr>
            </a:gs>
            <a:gs pos="70000">
              <a:schemeClr val="accent2">
                <a:hueOff val="635930"/>
                <a:satOff val="-14509"/>
                <a:lumOff val="5360"/>
                <a:alphaOff val="0"/>
                <a:tint val="100000"/>
                <a:shade val="90000"/>
                <a:satMod val="130000"/>
              </a:schemeClr>
            </a:gs>
            <a:gs pos="100000">
              <a:schemeClr val="accent2">
                <a:hueOff val="635930"/>
                <a:satOff val="-14509"/>
                <a:lumOff val="5360"/>
                <a:alphaOff val="0"/>
                <a:tint val="100000"/>
                <a:shade val="100000"/>
                <a:satMod val="110000"/>
              </a:schemeClr>
            </a:gs>
          </a:gsLst>
          <a:path path="circle">
            <a:fillToRect l="100000" t="100000" r="100000" b="100000"/>
          </a:path>
        </a:gradFill>
        <a:ln w="12700" cap="flat" cmpd="sng" algn="ctr">
          <a:solidFill>
            <a:schemeClr val="accent2">
              <a:hueOff val="635930"/>
              <a:satOff val="-14509"/>
              <a:lumOff val="5360"/>
              <a:alphaOff val="0"/>
            </a:schemeClr>
          </a:solidFill>
          <a:prstDash val="solid"/>
        </a:ln>
        <a:effectLst>
          <a:outerShdw blurRad="38100" dist="25400" dir="2700000" algn="br"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757F91FB-4A49-4811-86D6-61D8E5FBB179}">
      <dsp:nvSpPr>
        <dsp:cNvPr id="0" name=""/>
        <dsp:cNvSpPr/>
      </dsp:nvSpPr>
      <dsp:spPr>
        <a:xfrm>
          <a:off x="0" y="1412477"/>
          <a:ext cx="6797675" cy="1412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1" kern="1200"/>
            <a:t>Tikkun Olam (Community) </a:t>
          </a:r>
          <a:r>
            <a:rPr lang="en-US" sz="2200" kern="1200"/>
            <a:t>Through service, contributions and education, we are committed to repairing the world and sustaining vital Jewish institutions in our own community</a:t>
          </a:r>
        </a:p>
      </dsp:txBody>
      <dsp:txXfrm>
        <a:off x="0" y="1412477"/>
        <a:ext cx="6797675" cy="1412477"/>
      </dsp:txXfrm>
    </dsp:sp>
    <dsp:sp modelId="{511B1914-222C-454E-AEC4-3187285316C3}">
      <dsp:nvSpPr>
        <dsp:cNvPr id="0" name=""/>
        <dsp:cNvSpPr/>
      </dsp:nvSpPr>
      <dsp:spPr>
        <a:xfrm>
          <a:off x="0" y="2824956"/>
          <a:ext cx="6797675" cy="0"/>
        </a:xfrm>
        <a:prstGeom prst="line">
          <a:avLst/>
        </a:prstGeom>
        <a:gradFill rotWithShape="0">
          <a:gsLst>
            <a:gs pos="0">
              <a:schemeClr val="accent2">
                <a:hueOff val="1271860"/>
                <a:satOff val="-29019"/>
                <a:lumOff val="10719"/>
                <a:alphaOff val="0"/>
                <a:shade val="85000"/>
                <a:satMod val="130000"/>
              </a:schemeClr>
            </a:gs>
            <a:gs pos="34000">
              <a:schemeClr val="accent2">
                <a:hueOff val="1271860"/>
                <a:satOff val="-29019"/>
                <a:lumOff val="10719"/>
                <a:alphaOff val="0"/>
                <a:shade val="87000"/>
                <a:satMod val="125000"/>
              </a:schemeClr>
            </a:gs>
            <a:gs pos="70000">
              <a:schemeClr val="accent2">
                <a:hueOff val="1271860"/>
                <a:satOff val="-29019"/>
                <a:lumOff val="10719"/>
                <a:alphaOff val="0"/>
                <a:tint val="100000"/>
                <a:shade val="90000"/>
                <a:satMod val="130000"/>
              </a:schemeClr>
            </a:gs>
            <a:gs pos="100000">
              <a:schemeClr val="accent2">
                <a:hueOff val="1271860"/>
                <a:satOff val="-29019"/>
                <a:lumOff val="10719"/>
                <a:alphaOff val="0"/>
                <a:tint val="100000"/>
                <a:shade val="100000"/>
                <a:satMod val="110000"/>
              </a:schemeClr>
            </a:gs>
          </a:gsLst>
          <a:path path="circle">
            <a:fillToRect l="100000" t="100000" r="100000" b="100000"/>
          </a:path>
        </a:gradFill>
        <a:ln w="12700" cap="flat" cmpd="sng" algn="ctr">
          <a:solidFill>
            <a:schemeClr val="accent2">
              <a:hueOff val="1271860"/>
              <a:satOff val="-29019"/>
              <a:lumOff val="10719"/>
              <a:alphaOff val="0"/>
            </a:schemeClr>
          </a:solidFill>
          <a:prstDash val="solid"/>
        </a:ln>
        <a:effectLst>
          <a:outerShdw blurRad="38100" dist="25400" dir="2700000" algn="br"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83905CBC-835E-4D00-8325-F9CA1FCB9CB2}">
      <dsp:nvSpPr>
        <dsp:cNvPr id="0" name=""/>
        <dsp:cNvSpPr/>
      </dsp:nvSpPr>
      <dsp:spPr>
        <a:xfrm>
          <a:off x="0" y="2824955"/>
          <a:ext cx="6797675" cy="1412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1" kern="1200"/>
            <a:t>Keren La'Am (Endowment) </a:t>
          </a:r>
          <a:r>
            <a:rPr lang="en-US" sz="2200" kern="1200"/>
            <a:t>Establishing an endowment provides individuals, families and organizations with the opportunity provide a sustainable future for charities locally and nationally.</a:t>
          </a:r>
        </a:p>
      </dsp:txBody>
      <dsp:txXfrm>
        <a:off x="0" y="2824955"/>
        <a:ext cx="6797675" cy="1412477"/>
      </dsp:txXfrm>
    </dsp:sp>
    <dsp:sp modelId="{37A1DE12-52F9-455C-B2CA-ABA00B270ABC}">
      <dsp:nvSpPr>
        <dsp:cNvPr id="0" name=""/>
        <dsp:cNvSpPr/>
      </dsp:nvSpPr>
      <dsp:spPr>
        <a:xfrm>
          <a:off x="0" y="4237434"/>
          <a:ext cx="6797675" cy="0"/>
        </a:xfrm>
        <a:prstGeom prst="line">
          <a:avLst/>
        </a:prstGeom>
        <a:gradFill rotWithShape="0">
          <a:gsLst>
            <a:gs pos="0">
              <a:schemeClr val="accent2">
                <a:hueOff val="1907789"/>
                <a:satOff val="-43528"/>
                <a:lumOff val="16079"/>
                <a:alphaOff val="0"/>
                <a:shade val="85000"/>
                <a:satMod val="130000"/>
              </a:schemeClr>
            </a:gs>
            <a:gs pos="34000">
              <a:schemeClr val="accent2">
                <a:hueOff val="1907789"/>
                <a:satOff val="-43528"/>
                <a:lumOff val="16079"/>
                <a:alphaOff val="0"/>
                <a:shade val="87000"/>
                <a:satMod val="125000"/>
              </a:schemeClr>
            </a:gs>
            <a:gs pos="70000">
              <a:schemeClr val="accent2">
                <a:hueOff val="1907789"/>
                <a:satOff val="-43528"/>
                <a:lumOff val="16079"/>
                <a:alphaOff val="0"/>
                <a:tint val="100000"/>
                <a:shade val="90000"/>
                <a:satMod val="130000"/>
              </a:schemeClr>
            </a:gs>
            <a:gs pos="100000">
              <a:schemeClr val="accent2">
                <a:hueOff val="1907789"/>
                <a:satOff val="-43528"/>
                <a:lumOff val="16079"/>
                <a:alphaOff val="0"/>
                <a:tint val="100000"/>
                <a:shade val="100000"/>
                <a:satMod val="110000"/>
              </a:schemeClr>
            </a:gs>
          </a:gsLst>
          <a:path path="circle">
            <a:fillToRect l="100000" t="100000" r="100000" b="100000"/>
          </a:path>
        </a:gradFill>
        <a:ln w="12700" cap="flat" cmpd="sng" algn="ctr">
          <a:solidFill>
            <a:schemeClr val="accent2">
              <a:hueOff val="1907789"/>
              <a:satOff val="-43528"/>
              <a:lumOff val="16079"/>
              <a:alphaOff val="0"/>
            </a:schemeClr>
          </a:solidFill>
          <a:prstDash val="solid"/>
        </a:ln>
        <a:effectLst>
          <a:outerShdw blurRad="38100" dist="25400" dir="2700000" algn="br"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D7FDA882-9841-48AF-B02B-DA77E10A41EE}">
      <dsp:nvSpPr>
        <dsp:cNvPr id="0" name=""/>
        <dsp:cNvSpPr/>
      </dsp:nvSpPr>
      <dsp:spPr>
        <a:xfrm>
          <a:off x="0" y="4237433"/>
          <a:ext cx="6797675" cy="1412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1" kern="1200"/>
            <a:t>Mash'ah'bay Eh'nosh (Resource) </a:t>
          </a:r>
          <a:r>
            <a:rPr lang="en-US" sz="2200" kern="1200"/>
            <a:t>Grow your charitable dollars, identify meaningful causes, secure the future for local Jewish organizations – these are a sampling of the resources </a:t>
          </a:r>
        </a:p>
      </dsp:txBody>
      <dsp:txXfrm>
        <a:off x="0" y="4237433"/>
        <a:ext cx="6797675" cy="141247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1ED27B-3E3A-4926-BAA8-0A379B2776BE}">
      <dsp:nvSpPr>
        <dsp:cNvPr id="0" name=""/>
        <dsp:cNvSpPr/>
      </dsp:nvSpPr>
      <dsp:spPr>
        <a:xfrm>
          <a:off x="1227" y="297257"/>
          <a:ext cx="4309690" cy="2736653"/>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10F043-5564-4260-8FE7-FAD37FB9ECE1}">
      <dsp:nvSpPr>
        <dsp:cNvPr id="0" name=""/>
        <dsp:cNvSpPr/>
      </dsp:nvSpPr>
      <dsp:spPr>
        <a:xfrm>
          <a:off x="480082" y="752169"/>
          <a:ext cx="4309690" cy="2736653"/>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b="1" i="0" kern="1200" dirty="0"/>
            <a:t>Vision Statement</a:t>
          </a:r>
          <a:r>
            <a:rPr lang="en-US" sz="3300" b="0" i="0" kern="1200" dirty="0"/>
            <a:t>: A guiding purpose. The ideal that your mission and values build toward. The WHY!</a:t>
          </a:r>
          <a:endParaRPr lang="en-US" sz="3300" kern="1200" dirty="0"/>
        </a:p>
      </dsp:txBody>
      <dsp:txXfrm>
        <a:off x="560236" y="832323"/>
        <a:ext cx="4149382" cy="2576345"/>
      </dsp:txXfrm>
    </dsp:sp>
    <dsp:sp modelId="{B783E741-AE93-41B4-8E72-92560EC95E03}">
      <dsp:nvSpPr>
        <dsp:cNvPr id="0" name=""/>
        <dsp:cNvSpPr/>
      </dsp:nvSpPr>
      <dsp:spPr>
        <a:xfrm>
          <a:off x="5268627" y="297257"/>
          <a:ext cx="4309690" cy="2736653"/>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F3DD99-51DD-4F68-A9FB-06B0E41DA93A}">
      <dsp:nvSpPr>
        <dsp:cNvPr id="0" name=""/>
        <dsp:cNvSpPr/>
      </dsp:nvSpPr>
      <dsp:spPr>
        <a:xfrm>
          <a:off x="5747481" y="752169"/>
          <a:ext cx="4309690" cy="2736653"/>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b="1" i="0" kern="1200" dirty="0"/>
            <a:t>Mission Statement</a:t>
          </a:r>
          <a:r>
            <a:rPr lang="en-US" sz="3300" b="0" i="0" kern="1200" dirty="0"/>
            <a:t>: The actions your organization will take to achieve its vision. The what and the how. </a:t>
          </a:r>
          <a:endParaRPr lang="en-US" sz="3300" kern="1200" dirty="0"/>
        </a:p>
      </dsp:txBody>
      <dsp:txXfrm>
        <a:off x="5827635" y="832323"/>
        <a:ext cx="4149382" cy="25763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57857C-D884-488C-8DC0-ACB6A768B1DA}">
      <dsp:nvSpPr>
        <dsp:cNvPr id="0" name=""/>
        <dsp:cNvSpPr/>
      </dsp:nvSpPr>
      <dsp:spPr>
        <a:xfrm>
          <a:off x="729766" y="84663"/>
          <a:ext cx="776671" cy="77667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E30ADA4-4473-4942-A7DF-5F4A9A1F4E89}">
      <dsp:nvSpPr>
        <dsp:cNvPr id="0" name=""/>
        <dsp:cNvSpPr/>
      </dsp:nvSpPr>
      <dsp:spPr>
        <a:xfrm>
          <a:off x="8571" y="1016855"/>
          <a:ext cx="2219062" cy="374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defRPr b="1"/>
          </a:pPr>
          <a:r>
            <a:rPr lang="en-US" sz="2400" kern="1200" dirty="0"/>
            <a:t>Articulate</a:t>
          </a:r>
        </a:p>
      </dsp:txBody>
      <dsp:txXfrm>
        <a:off x="8571" y="1016855"/>
        <a:ext cx="2219062" cy="374466"/>
      </dsp:txXfrm>
    </dsp:sp>
    <dsp:sp modelId="{3B96AA92-6EDC-4CC6-ABB2-892409ACFDD4}">
      <dsp:nvSpPr>
        <dsp:cNvPr id="0" name=""/>
        <dsp:cNvSpPr/>
      </dsp:nvSpPr>
      <dsp:spPr>
        <a:xfrm>
          <a:off x="8571" y="1463657"/>
          <a:ext cx="2219062" cy="2237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kern="1200" dirty="0"/>
            <a:t>Articulate Core Values </a:t>
          </a:r>
        </a:p>
      </dsp:txBody>
      <dsp:txXfrm>
        <a:off x="8571" y="1463657"/>
        <a:ext cx="2219062" cy="2237758"/>
      </dsp:txXfrm>
    </dsp:sp>
    <dsp:sp modelId="{07F40571-65E1-4DBC-988C-3CB825D424F8}">
      <dsp:nvSpPr>
        <dsp:cNvPr id="0" name=""/>
        <dsp:cNvSpPr/>
      </dsp:nvSpPr>
      <dsp:spPr>
        <a:xfrm>
          <a:off x="3337164" y="84663"/>
          <a:ext cx="776671" cy="77667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48BF7A1-2D10-44DD-9B57-8A729478169F}">
      <dsp:nvSpPr>
        <dsp:cNvPr id="0" name=""/>
        <dsp:cNvSpPr/>
      </dsp:nvSpPr>
      <dsp:spPr>
        <a:xfrm>
          <a:off x="2615969" y="1016855"/>
          <a:ext cx="2219062" cy="374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defRPr b="1"/>
          </a:pPr>
          <a:r>
            <a:rPr lang="en-US" sz="2400" kern="1200" dirty="0"/>
            <a:t>Build</a:t>
          </a:r>
        </a:p>
      </dsp:txBody>
      <dsp:txXfrm>
        <a:off x="2615969" y="1016855"/>
        <a:ext cx="2219062" cy="374466"/>
      </dsp:txXfrm>
    </dsp:sp>
    <dsp:sp modelId="{A7FF4241-4949-4E1E-94CA-0CF8EF37BB9F}">
      <dsp:nvSpPr>
        <dsp:cNvPr id="0" name=""/>
        <dsp:cNvSpPr/>
      </dsp:nvSpPr>
      <dsp:spPr>
        <a:xfrm>
          <a:off x="2615969" y="1463657"/>
          <a:ext cx="2219062" cy="2237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kern="1200" dirty="0"/>
            <a:t>Build Consensus Around Mission, Vision and Desired Impact</a:t>
          </a:r>
        </a:p>
      </dsp:txBody>
      <dsp:txXfrm>
        <a:off x="2615969" y="1463657"/>
        <a:ext cx="2219062" cy="2237758"/>
      </dsp:txXfrm>
    </dsp:sp>
    <dsp:sp modelId="{D0BFB686-C98F-46CF-B5E7-B0FF5D22B30E}">
      <dsp:nvSpPr>
        <dsp:cNvPr id="0" name=""/>
        <dsp:cNvSpPr/>
      </dsp:nvSpPr>
      <dsp:spPr>
        <a:xfrm>
          <a:off x="5944563" y="84663"/>
          <a:ext cx="776671" cy="77667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1A503AE-519B-474E-B81E-2A0CEBA19B8F}">
      <dsp:nvSpPr>
        <dsp:cNvPr id="0" name=""/>
        <dsp:cNvSpPr/>
      </dsp:nvSpPr>
      <dsp:spPr>
        <a:xfrm>
          <a:off x="5223367" y="1016855"/>
          <a:ext cx="2219062" cy="374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defRPr b="1"/>
          </a:pPr>
          <a:r>
            <a:rPr lang="en-US" sz="2400" kern="1200" dirty="0"/>
            <a:t>Gain</a:t>
          </a:r>
        </a:p>
      </dsp:txBody>
      <dsp:txXfrm>
        <a:off x="5223367" y="1016855"/>
        <a:ext cx="2219062" cy="374466"/>
      </dsp:txXfrm>
    </dsp:sp>
    <dsp:sp modelId="{A6AE438F-5774-40A0-BA0D-99075053E28C}">
      <dsp:nvSpPr>
        <dsp:cNvPr id="0" name=""/>
        <dsp:cNvSpPr/>
      </dsp:nvSpPr>
      <dsp:spPr>
        <a:xfrm>
          <a:off x="5223367" y="1463657"/>
          <a:ext cx="2219062" cy="2237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kern="1200" dirty="0"/>
            <a:t>Gain Clarity Regarding How Values Inform Our Practice </a:t>
          </a:r>
        </a:p>
      </dsp:txBody>
      <dsp:txXfrm>
        <a:off x="5223367" y="1463657"/>
        <a:ext cx="2219062" cy="2237758"/>
      </dsp:txXfrm>
    </dsp:sp>
    <dsp:sp modelId="{0FFC36FC-4B1E-4CD9-948B-E8084ABE0C54}">
      <dsp:nvSpPr>
        <dsp:cNvPr id="0" name=""/>
        <dsp:cNvSpPr/>
      </dsp:nvSpPr>
      <dsp:spPr>
        <a:xfrm>
          <a:off x="8551961" y="84663"/>
          <a:ext cx="776671" cy="77667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83F6C39-BA22-4CA8-AB97-3FC90C3B2492}">
      <dsp:nvSpPr>
        <dsp:cNvPr id="0" name=""/>
        <dsp:cNvSpPr/>
      </dsp:nvSpPr>
      <dsp:spPr>
        <a:xfrm>
          <a:off x="7830766" y="1016855"/>
          <a:ext cx="2219062" cy="374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defRPr b="1"/>
          </a:pPr>
          <a:r>
            <a:rPr lang="en-US" sz="2400" kern="1200" dirty="0"/>
            <a:t>Develop</a:t>
          </a:r>
        </a:p>
      </dsp:txBody>
      <dsp:txXfrm>
        <a:off x="7830766" y="1016855"/>
        <a:ext cx="2219062" cy="374466"/>
      </dsp:txXfrm>
    </dsp:sp>
    <dsp:sp modelId="{B2469FA6-C76E-4891-8860-60A1BD597B62}">
      <dsp:nvSpPr>
        <dsp:cNvPr id="0" name=""/>
        <dsp:cNvSpPr/>
      </dsp:nvSpPr>
      <dsp:spPr>
        <a:xfrm>
          <a:off x="7830766" y="1463657"/>
          <a:ext cx="2219062" cy="2237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kern="1200" dirty="0"/>
            <a:t>Develop a Framework to Guide Organizational Activities Going Forward</a:t>
          </a:r>
        </a:p>
      </dsp:txBody>
      <dsp:txXfrm>
        <a:off x="7830766" y="1463657"/>
        <a:ext cx="2219062" cy="22377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274C0D-EC94-4AC0-8CDE-0A62353599B3}">
      <dsp:nvSpPr>
        <dsp:cNvPr id="0" name=""/>
        <dsp:cNvSpPr/>
      </dsp:nvSpPr>
      <dsp:spPr>
        <a:xfrm>
          <a:off x="0" y="303595"/>
          <a:ext cx="10058399" cy="807975"/>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0644" tIns="395732" rIns="780644"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a:t>Cultivate philanthropy for the benefit of the Jewish and broader communities</a:t>
          </a:r>
        </a:p>
      </dsp:txBody>
      <dsp:txXfrm>
        <a:off x="0" y="303595"/>
        <a:ext cx="10058399" cy="807975"/>
      </dsp:txXfrm>
    </dsp:sp>
    <dsp:sp modelId="{BF3FE210-CB6B-40B1-9835-CEB3FA11578D}">
      <dsp:nvSpPr>
        <dsp:cNvPr id="0" name=""/>
        <dsp:cNvSpPr/>
      </dsp:nvSpPr>
      <dsp:spPr>
        <a:xfrm>
          <a:off x="502920" y="23155"/>
          <a:ext cx="7040880" cy="56088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844550">
            <a:lnSpc>
              <a:spcPct val="90000"/>
            </a:lnSpc>
            <a:spcBef>
              <a:spcPct val="0"/>
            </a:spcBef>
            <a:spcAft>
              <a:spcPct val="35000"/>
            </a:spcAft>
            <a:buNone/>
          </a:pPr>
          <a:r>
            <a:rPr lang="en-US" sz="1900" kern="1200"/>
            <a:t>Cultivate</a:t>
          </a:r>
        </a:p>
      </dsp:txBody>
      <dsp:txXfrm>
        <a:off x="530300" y="50535"/>
        <a:ext cx="6986120" cy="506120"/>
      </dsp:txXfrm>
    </dsp:sp>
    <dsp:sp modelId="{55EC7687-12F8-40CD-A093-1B5B212E69C2}">
      <dsp:nvSpPr>
        <dsp:cNvPr id="0" name=""/>
        <dsp:cNvSpPr/>
      </dsp:nvSpPr>
      <dsp:spPr>
        <a:xfrm>
          <a:off x="0" y="1494610"/>
          <a:ext cx="10058399" cy="1077300"/>
        </a:xfrm>
        <a:prstGeom prst="rect">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0644" tIns="395732" rIns="780644"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a:t>Engage donors and partners in the communities with honesty, integrity and transparency</a:t>
          </a:r>
        </a:p>
      </dsp:txBody>
      <dsp:txXfrm>
        <a:off x="0" y="1494610"/>
        <a:ext cx="10058399" cy="1077300"/>
      </dsp:txXfrm>
    </dsp:sp>
    <dsp:sp modelId="{982337BF-CC52-435F-88EB-FE2CB34D21F4}">
      <dsp:nvSpPr>
        <dsp:cNvPr id="0" name=""/>
        <dsp:cNvSpPr/>
      </dsp:nvSpPr>
      <dsp:spPr>
        <a:xfrm>
          <a:off x="502920" y="1214170"/>
          <a:ext cx="7040880" cy="56088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844550">
            <a:lnSpc>
              <a:spcPct val="90000"/>
            </a:lnSpc>
            <a:spcBef>
              <a:spcPct val="0"/>
            </a:spcBef>
            <a:spcAft>
              <a:spcPct val="35000"/>
            </a:spcAft>
            <a:buNone/>
          </a:pPr>
          <a:r>
            <a:rPr lang="en-US" sz="1900" kern="1200"/>
            <a:t>Engage</a:t>
          </a:r>
        </a:p>
      </dsp:txBody>
      <dsp:txXfrm>
        <a:off x="530300" y="1241550"/>
        <a:ext cx="6986120" cy="506120"/>
      </dsp:txXfrm>
    </dsp:sp>
    <dsp:sp modelId="{E4091C29-CB1C-4EAD-A38B-60CD9A090A3F}">
      <dsp:nvSpPr>
        <dsp:cNvPr id="0" name=""/>
        <dsp:cNvSpPr/>
      </dsp:nvSpPr>
      <dsp:spPr>
        <a:xfrm>
          <a:off x="0" y="2954950"/>
          <a:ext cx="10058399" cy="807975"/>
        </a:xfrm>
        <a:prstGeom prst="rect">
          <a:avLst/>
        </a:prstGeom>
        <a:solidFill>
          <a:schemeClr val="lt1">
            <a:alpha val="90000"/>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0644" tIns="395732" rIns="780644"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a:t>Help donors achieve their philanthropic goals</a:t>
          </a:r>
        </a:p>
      </dsp:txBody>
      <dsp:txXfrm>
        <a:off x="0" y="2954950"/>
        <a:ext cx="10058399" cy="807975"/>
      </dsp:txXfrm>
    </dsp:sp>
    <dsp:sp modelId="{D72631E3-C6B3-46D4-9AC4-03329D5295A4}">
      <dsp:nvSpPr>
        <dsp:cNvPr id="0" name=""/>
        <dsp:cNvSpPr/>
      </dsp:nvSpPr>
      <dsp:spPr>
        <a:xfrm>
          <a:off x="502920" y="2674510"/>
          <a:ext cx="7040880" cy="560880"/>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844550">
            <a:lnSpc>
              <a:spcPct val="90000"/>
            </a:lnSpc>
            <a:spcBef>
              <a:spcPct val="0"/>
            </a:spcBef>
            <a:spcAft>
              <a:spcPct val="35000"/>
            </a:spcAft>
            <a:buNone/>
          </a:pPr>
          <a:r>
            <a:rPr lang="en-US" sz="1900" kern="1200"/>
            <a:t>Help</a:t>
          </a:r>
        </a:p>
      </dsp:txBody>
      <dsp:txXfrm>
        <a:off x="530300" y="2701890"/>
        <a:ext cx="6986120" cy="5061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E69C45-E8BE-4451-825C-2CD7E2A5225B}">
      <dsp:nvSpPr>
        <dsp:cNvPr id="0" name=""/>
        <dsp:cNvSpPr/>
      </dsp:nvSpPr>
      <dsp:spPr>
        <a:xfrm>
          <a:off x="0" y="539237"/>
          <a:ext cx="6797675" cy="1571062"/>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27575" tIns="728980" rIns="527575"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Expansion of DAF assets, custodial assets, and permanent assets (endowments) </a:t>
          </a:r>
        </a:p>
      </dsp:txBody>
      <dsp:txXfrm>
        <a:off x="0" y="539237"/>
        <a:ext cx="6797675" cy="1571062"/>
      </dsp:txXfrm>
    </dsp:sp>
    <dsp:sp modelId="{B3363DB3-A7F3-4574-8BA6-05BCC797CBF8}">
      <dsp:nvSpPr>
        <dsp:cNvPr id="0" name=""/>
        <dsp:cNvSpPr/>
      </dsp:nvSpPr>
      <dsp:spPr>
        <a:xfrm>
          <a:off x="339883" y="22637"/>
          <a:ext cx="4758372" cy="1033200"/>
        </a:xfrm>
        <a:prstGeom prst="round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9855" tIns="0" rIns="179855" bIns="0" numCol="1" spcCol="1270" anchor="ctr" anchorCtr="0">
          <a:noAutofit/>
        </a:bodyPr>
        <a:lstStyle/>
        <a:p>
          <a:pPr marL="0" lvl="0" indent="0" algn="l" defTabSz="1066800">
            <a:lnSpc>
              <a:spcPct val="90000"/>
            </a:lnSpc>
            <a:spcBef>
              <a:spcPct val="0"/>
            </a:spcBef>
            <a:spcAft>
              <a:spcPct val="35000"/>
            </a:spcAft>
            <a:buNone/>
          </a:pPr>
          <a:r>
            <a:rPr lang="en-US" sz="2400" b="1" kern="1200" dirty="0"/>
            <a:t>Significant asset growth (above 100 MM):</a:t>
          </a:r>
        </a:p>
      </dsp:txBody>
      <dsp:txXfrm>
        <a:off x="390320" y="73074"/>
        <a:ext cx="4657498" cy="932326"/>
      </dsp:txXfrm>
    </dsp:sp>
    <dsp:sp modelId="{CB01F01F-C7C6-4E39-93C5-EB401EBE0D9C}">
      <dsp:nvSpPr>
        <dsp:cNvPr id="0" name=""/>
        <dsp:cNvSpPr/>
      </dsp:nvSpPr>
      <dsp:spPr>
        <a:xfrm>
          <a:off x="0" y="2815899"/>
          <a:ext cx="6797675" cy="28113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27575" tIns="728980" rIns="527575"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Legacy giving</a:t>
          </a:r>
        </a:p>
        <a:p>
          <a:pPr marL="228600" lvl="1" indent="-228600" algn="l" defTabSz="1066800">
            <a:lnSpc>
              <a:spcPct val="90000"/>
            </a:lnSpc>
            <a:spcBef>
              <a:spcPct val="0"/>
            </a:spcBef>
            <a:spcAft>
              <a:spcPct val="15000"/>
            </a:spcAft>
            <a:buChar char="•"/>
          </a:pPr>
          <a:r>
            <a:rPr lang="en-US" sz="2400" kern="1200" dirty="0"/>
            <a:t>Family philanthropy</a:t>
          </a:r>
        </a:p>
        <a:p>
          <a:pPr marL="228600" lvl="1" indent="-228600" algn="l" defTabSz="1066800">
            <a:lnSpc>
              <a:spcPct val="90000"/>
            </a:lnSpc>
            <a:spcBef>
              <a:spcPct val="0"/>
            </a:spcBef>
            <a:spcAft>
              <a:spcPct val="15000"/>
            </a:spcAft>
            <a:buChar char="•"/>
          </a:pPr>
          <a:r>
            <a:rPr lang="en-US" sz="2400" kern="1200" dirty="0"/>
            <a:t>Philanthropic investing</a:t>
          </a:r>
        </a:p>
        <a:p>
          <a:pPr marL="228600" lvl="1" indent="-228600" algn="l" defTabSz="1066800">
            <a:lnSpc>
              <a:spcPct val="90000"/>
            </a:lnSpc>
            <a:spcBef>
              <a:spcPct val="0"/>
            </a:spcBef>
            <a:spcAft>
              <a:spcPct val="15000"/>
            </a:spcAft>
            <a:buChar char="•"/>
          </a:pPr>
          <a:r>
            <a:rPr lang="en-US" sz="2400" kern="1200" dirty="0"/>
            <a:t>Capacity building (organizations)</a:t>
          </a:r>
        </a:p>
        <a:p>
          <a:pPr marL="228600" lvl="1" indent="-228600" algn="l" defTabSz="1066800">
            <a:lnSpc>
              <a:spcPct val="90000"/>
            </a:lnSpc>
            <a:spcBef>
              <a:spcPct val="0"/>
            </a:spcBef>
            <a:spcAft>
              <a:spcPct val="15000"/>
            </a:spcAft>
            <a:buChar char="•"/>
          </a:pPr>
          <a:r>
            <a:rPr lang="en-US" sz="2400" kern="1200" dirty="0"/>
            <a:t>Strategic grant making </a:t>
          </a:r>
        </a:p>
      </dsp:txBody>
      <dsp:txXfrm>
        <a:off x="0" y="2815899"/>
        <a:ext cx="6797675" cy="2811375"/>
      </dsp:txXfrm>
    </dsp:sp>
    <dsp:sp modelId="{FF6B7BA4-920D-4558-B08D-3F22B6C28E27}">
      <dsp:nvSpPr>
        <dsp:cNvPr id="0" name=""/>
        <dsp:cNvSpPr/>
      </dsp:nvSpPr>
      <dsp:spPr>
        <a:xfrm>
          <a:off x="339883" y="2299299"/>
          <a:ext cx="4758372" cy="1033200"/>
        </a:xfrm>
        <a:prstGeom prst="round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9855" tIns="0" rIns="179855" bIns="0" numCol="1" spcCol="1270" anchor="ctr" anchorCtr="0">
          <a:noAutofit/>
        </a:bodyPr>
        <a:lstStyle/>
        <a:p>
          <a:pPr marL="0" lvl="0" indent="0" algn="l" defTabSz="1066800">
            <a:lnSpc>
              <a:spcPct val="90000"/>
            </a:lnSpc>
            <a:spcBef>
              <a:spcPct val="0"/>
            </a:spcBef>
            <a:spcAft>
              <a:spcPct val="35000"/>
            </a:spcAft>
            <a:buNone/>
          </a:pPr>
          <a:r>
            <a:rPr lang="en-US" sz="2400" b="1" kern="1200" dirty="0"/>
            <a:t>Recognized expertise in:</a:t>
          </a:r>
        </a:p>
      </dsp:txBody>
      <dsp:txXfrm>
        <a:off x="390320" y="2349736"/>
        <a:ext cx="4657498" cy="93232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9D502C-4137-48BA-8820-C9D340D8F8B5}">
      <dsp:nvSpPr>
        <dsp:cNvPr id="0" name=""/>
        <dsp:cNvSpPr/>
      </dsp:nvSpPr>
      <dsp:spPr>
        <a:xfrm>
          <a:off x="377190" y="3160"/>
          <a:ext cx="2907506" cy="1744503"/>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Leadership enhancement</a:t>
          </a:r>
        </a:p>
      </dsp:txBody>
      <dsp:txXfrm>
        <a:off x="377190" y="3160"/>
        <a:ext cx="2907506" cy="1744503"/>
      </dsp:txXfrm>
    </dsp:sp>
    <dsp:sp modelId="{F84E51B5-A475-4E19-9E9D-6514C58E3AAB}">
      <dsp:nvSpPr>
        <dsp:cNvPr id="0" name=""/>
        <dsp:cNvSpPr/>
      </dsp:nvSpPr>
      <dsp:spPr>
        <a:xfrm>
          <a:off x="3575446" y="3160"/>
          <a:ext cx="2907506" cy="1744503"/>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Growth of custodial funds (current)</a:t>
          </a:r>
        </a:p>
      </dsp:txBody>
      <dsp:txXfrm>
        <a:off x="3575446" y="3160"/>
        <a:ext cx="2907506" cy="1744503"/>
      </dsp:txXfrm>
    </dsp:sp>
    <dsp:sp modelId="{B5DFA859-6966-484B-AE19-720315E9352E}">
      <dsp:nvSpPr>
        <dsp:cNvPr id="0" name=""/>
        <dsp:cNvSpPr/>
      </dsp:nvSpPr>
      <dsp:spPr>
        <a:xfrm>
          <a:off x="6773703" y="3160"/>
          <a:ext cx="2907506" cy="1744503"/>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Expansion of DAF assets </a:t>
          </a:r>
        </a:p>
      </dsp:txBody>
      <dsp:txXfrm>
        <a:off x="6773703" y="3160"/>
        <a:ext cx="2907506" cy="1744503"/>
      </dsp:txXfrm>
    </dsp:sp>
    <dsp:sp modelId="{332B3329-0E46-4E6A-874F-38A6526787E8}">
      <dsp:nvSpPr>
        <dsp:cNvPr id="0" name=""/>
        <dsp:cNvSpPr/>
      </dsp:nvSpPr>
      <dsp:spPr>
        <a:xfrm>
          <a:off x="1976318" y="2038415"/>
          <a:ext cx="2907506" cy="1744503"/>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Launch campaign to raise unrestricted resources for the foundation </a:t>
          </a:r>
        </a:p>
      </dsp:txBody>
      <dsp:txXfrm>
        <a:off x="1976318" y="2038415"/>
        <a:ext cx="2907506" cy="1744503"/>
      </dsp:txXfrm>
    </dsp:sp>
    <dsp:sp modelId="{E243AF86-9B69-44B8-9121-37C1863CEFE6}">
      <dsp:nvSpPr>
        <dsp:cNvPr id="0" name=""/>
        <dsp:cNvSpPr/>
      </dsp:nvSpPr>
      <dsp:spPr>
        <a:xfrm>
          <a:off x="5174575" y="2038415"/>
          <a:ext cx="2907506" cy="1744503"/>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Launch campaign to attract new partners (outside of the Jewish community) </a:t>
          </a:r>
        </a:p>
      </dsp:txBody>
      <dsp:txXfrm>
        <a:off x="5174575" y="2038415"/>
        <a:ext cx="2907506" cy="174450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F9C3DF-8F66-47E2-9738-AA5B5B5B1E69}">
      <dsp:nvSpPr>
        <dsp:cNvPr id="0" name=""/>
        <dsp:cNvSpPr/>
      </dsp:nvSpPr>
      <dsp:spPr>
        <a:xfrm>
          <a:off x="1063980" y="547691"/>
          <a:ext cx="1274535" cy="127453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1505B33-5AC2-4046-B972-7E85193D5781}">
      <dsp:nvSpPr>
        <dsp:cNvPr id="0" name=""/>
        <dsp:cNvSpPr/>
      </dsp:nvSpPr>
      <dsp:spPr>
        <a:xfrm>
          <a:off x="285097" y="2225888"/>
          <a:ext cx="2832300" cy="101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422400">
            <a:lnSpc>
              <a:spcPct val="100000"/>
            </a:lnSpc>
            <a:spcBef>
              <a:spcPct val="0"/>
            </a:spcBef>
            <a:spcAft>
              <a:spcPct val="35000"/>
            </a:spcAft>
            <a:buNone/>
          </a:pPr>
          <a:r>
            <a:rPr lang="en-US" sz="3200" kern="1200" dirty="0"/>
            <a:t>Resource Center </a:t>
          </a:r>
        </a:p>
      </dsp:txBody>
      <dsp:txXfrm>
        <a:off x="285097" y="2225888"/>
        <a:ext cx="2832300" cy="1012500"/>
      </dsp:txXfrm>
    </dsp:sp>
    <dsp:sp modelId="{2D25045E-E0B9-499A-B42D-EAA92CB44FA5}">
      <dsp:nvSpPr>
        <dsp:cNvPr id="0" name=""/>
        <dsp:cNvSpPr/>
      </dsp:nvSpPr>
      <dsp:spPr>
        <a:xfrm>
          <a:off x="4391932" y="547691"/>
          <a:ext cx="1274535" cy="127453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50C4C32-AE19-473B-B5B5-81CAAA2A3258}">
      <dsp:nvSpPr>
        <dsp:cNvPr id="0" name=""/>
        <dsp:cNvSpPr/>
      </dsp:nvSpPr>
      <dsp:spPr>
        <a:xfrm>
          <a:off x="3613050" y="2225888"/>
          <a:ext cx="2832300" cy="101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422400">
            <a:lnSpc>
              <a:spcPct val="100000"/>
            </a:lnSpc>
            <a:spcBef>
              <a:spcPct val="0"/>
            </a:spcBef>
            <a:spcAft>
              <a:spcPct val="35000"/>
            </a:spcAft>
            <a:buNone/>
          </a:pPr>
          <a:r>
            <a:rPr lang="en-US" sz="3200" kern="1200" dirty="0"/>
            <a:t>Strategic Alliances </a:t>
          </a:r>
        </a:p>
      </dsp:txBody>
      <dsp:txXfrm>
        <a:off x="3613050" y="2225888"/>
        <a:ext cx="2832300" cy="1012500"/>
      </dsp:txXfrm>
    </dsp:sp>
    <dsp:sp modelId="{B5806334-9D1E-428B-A9CA-7000D1FC3B8A}">
      <dsp:nvSpPr>
        <dsp:cNvPr id="0" name=""/>
        <dsp:cNvSpPr/>
      </dsp:nvSpPr>
      <dsp:spPr>
        <a:xfrm>
          <a:off x="7719885" y="547691"/>
          <a:ext cx="1274535" cy="127453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13ECD13-7E9E-46B4-87E5-A1109396558D}">
      <dsp:nvSpPr>
        <dsp:cNvPr id="0" name=""/>
        <dsp:cNvSpPr/>
      </dsp:nvSpPr>
      <dsp:spPr>
        <a:xfrm>
          <a:off x="6941002" y="2225888"/>
          <a:ext cx="2832300" cy="101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422400">
            <a:lnSpc>
              <a:spcPct val="100000"/>
            </a:lnSpc>
            <a:spcBef>
              <a:spcPct val="0"/>
            </a:spcBef>
            <a:spcAft>
              <a:spcPct val="35000"/>
            </a:spcAft>
            <a:buNone/>
          </a:pPr>
          <a:r>
            <a:rPr lang="en-US" sz="3200" kern="1200" dirty="0"/>
            <a:t>Private Label </a:t>
          </a:r>
        </a:p>
      </dsp:txBody>
      <dsp:txXfrm>
        <a:off x="6941002" y="2225888"/>
        <a:ext cx="2832300" cy="10125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29EE6D-EC05-4CA8-B5CA-44733DC5C018}">
      <dsp:nvSpPr>
        <dsp:cNvPr id="0" name=""/>
        <dsp:cNvSpPr/>
      </dsp:nvSpPr>
      <dsp:spPr>
        <a:xfrm>
          <a:off x="0" y="480636"/>
          <a:ext cx="6797675" cy="806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F234D19-7801-475C-A0C0-DE967B572C90}">
      <dsp:nvSpPr>
        <dsp:cNvPr id="0" name=""/>
        <dsp:cNvSpPr/>
      </dsp:nvSpPr>
      <dsp:spPr>
        <a:xfrm>
          <a:off x="339883" y="8316"/>
          <a:ext cx="4758372" cy="944640"/>
        </a:xfrm>
        <a:prstGeom prst="round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9855" tIns="0" rIns="179855" bIns="0" numCol="1" spcCol="1270" anchor="ctr" anchorCtr="0">
          <a:noAutofit/>
        </a:bodyPr>
        <a:lstStyle/>
        <a:p>
          <a:pPr marL="0" lvl="0" indent="0" algn="l" defTabSz="1066800">
            <a:lnSpc>
              <a:spcPct val="90000"/>
            </a:lnSpc>
            <a:spcBef>
              <a:spcPct val="0"/>
            </a:spcBef>
            <a:spcAft>
              <a:spcPct val="35000"/>
            </a:spcAft>
            <a:buNone/>
          </a:pPr>
          <a:r>
            <a:rPr lang="en-US" sz="2400" kern="1200" dirty="0"/>
            <a:t>Legacy Giving</a:t>
          </a:r>
        </a:p>
      </dsp:txBody>
      <dsp:txXfrm>
        <a:off x="385997" y="54430"/>
        <a:ext cx="4666144" cy="852412"/>
      </dsp:txXfrm>
    </dsp:sp>
    <dsp:sp modelId="{B223467B-CF91-424A-B9A9-BD22F7F31E6C}">
      <dsp:nvSpPr>
        <dsp:cNvPr id="0" name=""/>
        <dsp:cNvSpPr/>
      </dsp:nvSpPr>
      <dsp:spPr>
        <a:xfrm>
          <a:off x="0" y="1932156"/>
          <a:ext cx="6797675" cy="806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B0CEEBB-7D15-4C6F-9A9A-30E64B97643B}">
      <dsp:nvSpPr>
        <dsp:cNvPr id="0" name=""/>
        <dsp:cNvSpPr/>
      </dsp:nvSpPr>
      <dsp:spPr>
        <a:xfrm>
          <a:off x="339883" y="1459836"/>
          <a:ext cx="4758372" cy="944640"/>
        </a:xfrm>
        <a:prstGeom prst="round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9855" tIns="0" rIns="179855" bIns="0" numCol="1" spcCol="1270" anchor="ctr" anchorCtr="0">
          <a:noAutofit/>
        </a:bodyPr>
        <a:lstStyle/>
        <a:p>
          <a:pPr marL="0" lvl="0" indent="0" algn="l" defTabSz="1066800">
            <a:lnSpc>
              <a:spcPct val="90000"/>
            </a:lnSpc>
            <a:spcBef>
              <a:spcPct val="0"/>
            </a:spcBef>
            <a:spcAft>
              <a:spcPct val="35000"/>
            </a:spcAft>
            <a:buNone/>
          </a:pPr>
          <a:r>
            <a:rPr lang="en-US" sz="2400" kern="1200" dirty="0"/>
            <a:t>Family Philanthropy</a:t>
          </a:r>
        </a:p>
      </dsp:txBody>
      <dsp:txXfrm>
        <a:off x="385997" y="1505950"/>
        <a:ext cx="4666144" cy="852412"/>
      </dsp:txXfrm>
    </dsp:sp>
    <dsp:sp modelId="{72A9A90B-38F2-4347-93DA-751AEC57CBE4}">
      <dsp:nvSpPr>
        <dsp:cNvPr id="0" name=""/>
        <dsp:cNvSpPr/>
      </dsp:nvSpPr>
      <dsp:spPr>
        <a:xfrm>
          <a:off x="0" y="3383676"/>
          <a:ext cx="6797675" cy="806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A82B62C-EAA6-4141-A26D-33FC4BB7F63C}">
      <dsp:nvSpPr>
        <dsp:cNvPr id="0" name=""/>
        <dsp:cNvSpPr/>
      </dsp:nvSpPr>
      <dsp:spPr>
        <a:xfrm>
          <a:off x="339883" y="2911356"/>
          <a:ext cx="4758372" cy="944640"/>
        </a:xfrm>
        <a:prstGeom prst="round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9855" tIns="0" rIns="179855" bIns="0" numCol="1" spcCol="1270" anchor="ctr" anchorCtr="0">
          <a:noAutofit/>
        </a:bodyPr>
        <a:lstStyle/>
        <a:p>
          <a:pPr marL="0" lvl="0" indent="0" algn="l" defTabSz="1066800">
            <a:lnSpc>
              <a:spcPct val="90000"/>
            </a:lnSpc>
            <a:spcBef>
              <a:spcPct val="0"/>
            </a:spcBef>
            <a:spcAft>
              <a:spcPct val="35000"/>
            </a:spcAft>
            <a:buNone/>
          </a:pPr>
          <a:r>
            <a:rPr lang="en-US" sz="2400" kern="1200" dirty="0"/>
            <a:t>Philanthropic Investing &amp; Grant-Making </a:t>
          </a:r>
        </a:p>
      </dsp:txBody>
      <dsp:txXfrm>
        <a:off x="385997" y="2957470"/>
        <a:ext cx="4666144" cy="852412"/>
      </dsp:txXfrm>
    </dsp:sp>
    <dsp:sp modelId="{F879C792-F27A-4F28-8EBC-E3ACBC9069B0}">
      <dsp:nvSpPr>
        <dsp:cNvPr id="0" name=""/>
        <dsp:cNvSpPr/>
      </dsp:nvSpPr>
      <dsp:spPr>
        <a:xfrm>
          <a:off x="0" y="4835195"/>
          <a:ext cx="6797675" cy="806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7870A9C-3D16-4DA4-9F7C-A29CA29378AF}">
      <dsp:nvSpPr>
        <dsp:cNvPr id="0" name=""/>
        <dsp:cNvSpPr/>
      </dsp:nvSpPr>
      <dsp:spPr>
        <a:xfrm>
          <a:off x="339883" y="4362875"/>
          <a:ext cx="4758372" cy="944640"/>
        </a:xfrm>
        <a:prstGeom prst="round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9855" tIns="0" rIns="179855" bIns="0" numCol="1" spcCol="1270" anchor="ctr" anchorCtr="0">
          <a:noAutofit/>
        </a:bodyPr>
        <a:lstStyle/>
        <a:p>
          <a:pPr marL="0" lvl="0" indent="0" algn="l" defTabSz="1066800">
            <a:lnSpc>
              <a:spcPct val="90000"/>
            </a:lnSpc>
            <a:spcBef>
              <a:spcPct val="0"/>
            </a:spcBef>
            <a:spcAft>
              <a:spcPct val="35000"/>
            </a:spcAft>
            <a:buNone/>
          </a:pPr>
          <a:r>
            <a:rPr lang="en-US" sz="2400" kern="1200" dirty="0"/>
            <a:t>Philanthropic Partnerships &amp; Capacity Building</a:t>
          </a:r>
        </a:p>
      </dsp:txBody>
      <dsp:txXfrm>
        <a:off x="385997" y="4408989"/>
        <a:ext cx="4666144" cy="85241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7FC08B-7A42-44C0-BA5E-ADB648286580}">
      <dsp:nvSpPr>
        <dsp:cNvPr id="0" name=""/>
        <dsp:cNvSpPr/>
      </dsp:nvSpPr>
      <dsp:spPr>
        <a:xfrm>
          <a:off x="0" y="1767"/>
          <a:ext cx="10900477"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FDABAA-AB78-47D2-9FF8-D6D0A789D64C}">
      <dsp:nvSpPr>
        <dsp:cNvPr id="0" name=""/>
        <dsp:cNvSpPr/>
      </dsp:nvSpPr>
      <dsp:spPr>
        <a:xfrm>
          <a:off x="0" y="1767"/>
          <a:ext cx="10900477" cy="12052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kern="1200" dirty="0"/>
            <a:t>What do we need to start (capacity building), stop (opportunity cost) and continue (core competencies)?</a:t>
          </a:r>
        </a:p>
      </dsp:txBody>
      <dsp:txXfrm>
        <a:off x="0" y="1767"/>
        <a:ext cx="10900477" cy="1205235"/>
      </dsp:txXfrm>
    </dsp:sp>
    <dsp:sp modelId="{B1F8A8C9-6B2E-4199-9FD0-C68EC48D0F8C}">
      <dsp:nvSpPr>
        <dsp:cNvPr id="0" name=""/>
        <dsp:cNvSpPr/>
      </dsp:nvSpPr>
      <dsp:spPr>
        <a:xfrm>
          <a:off x="0" y="1207003"/>
          <a:ext cx="10900477"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2BD249-620E-41E5-A236-897944A14090}">
      <dsp:nvSpPr>
        <dsp:cNvPr id="0" name=""/>
        <dsp:cNvSpPr/>
      </dsp:nvSpPr>
      <dsp:spPr>
        <a:xfrm>
          <a:off x="0" y="1207003"/>
          <a:ext cx="10900477" cy="12052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kern="1200"/>
            <a:t>What is the role of leadership in each? What will you need from the board?</a:t>
          </a:r>
        </a:p>
      </dsp:txBody>
      <dsp:txXfrm>
        <a:off x="0" y="1207003"/>
        <a:ext cx="10900477" cy="1205235"/>
      </dsp:txXfrm>
    </dsp:sp>
    <dsp:sp modelId="{77136006-735E-41B5-AF3D-765B9B938DCB}">
      <dsp:nvSpPr>
        <dsp:cNvPr id="0" name=""/>
        <dsp:cNvSpPr/>
      </dsp:nvSpPr>
      <dsp:spPr>
        <a:xfrm>
          <a:off x="0" y="2412238"/>
          <a:ext cx="10900477"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CE6CCE-2CB2-4DAE-BBC8-27D5C885AEBB}">
      <dsp:nvSpPr>
        <dsp:cNvPr id="0" name=""/>
        <dsp:cNvSpPr/>
      </dsp:nvSpPr>
      <dsp:spPr>
        <a:xfrm>
          <a:off x="0" y="2412238"/>
          <a:ext cx="10900477" cy="12052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kern="1200"/>
            <a:t>What are we evaluating (staffing/systems &amp; operations/policy/leadership/product)?</a:t>
          </a:r>
        </a:p>
      </dsp:txBody>
      <dsp:txXfrm>
        <a:off x="0" y="2412238"/>
        <a:ext cx="10900477" cy="120523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592F7E-17D3-4627-B0C0-7ACB96DA4B92}">
      <dsp:nvSpPr>
        <dsp:cNvPr id="0" name=""/>
        <dsp:cNvSpPr/>
      </dsp:nvSpPr>
      <dsp:spPr>
        <a:xfrm>
          <a:off x="3143" y="21039"/>
          <a:ext cx="3064668" cy="230400"/>
        </a:xfrm>
        <a:prstGeom prst="rect">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32512" rIns="56896" bIns="32512" numCol="1" spcCol="1270" anchor="ctr" anchorCtr="0">
          <a:noAutofit/>
        </a:bodyPr>
        <a:lstStyle/>
        <a:p>
          <a:pPr marL="0" lvl="0" indent="0" algn="ctr" defTabSz="355600">
            <a:lnSpc>
              <a:spcPct val="90000"/>
            </a:lnSpc>
            <a:spcBef>
              <a:spcPct val="0"/>
            </a:spcBef>
            <a:spcAft>
              <a:spcPct val="35000"/>
            </a:spcAft>
            <a:buNone/>
          </a:pPr>
          <a:r>
            <a:rPr lang="en-US" sz="800" b="1" kern="1200"/>
            <a:t>Start:</a:t>
          </a:r>
          <a:endParaRPr lang="en-US" sz="800" kern="1200"/>
        </a:p>
      </dsp:txBody>
      <dsp:txXfrm>
        <a:off x="3143" y="21039"/>
        <a:ext cx="3064668" cy="230400"/>
      </dsp:txXfrm>
    </dsp:sp>
    <dsp:sp modelId="{F2664340-C731-42CD-B898-5943711B8A65}">
      <dsp:nvSpPr>
        <dsp:cNvPr id="0" name=""/>
        <dsp:cNvSpPr/>
      </dsp:nvSpPr>
      <dsp:spPr>
        <a:xfrm>
          <a:off x="3143" y="251439"/>
          <a:ext cx="3064668" cy="3513600"/>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a:t>Create formal business development strategy with annual goals and benchmarks</a:t>
          </a:r>
          <a:endParaRPr lang="en-US" sz="1400" kern="1200" dirty="0"/>
        </a:p>
        <a:p>
          <a:pPr marL="114300" lvl="1" indent="-114300" algn="l" defTabSz="622300">
            <a:lnSpc>
              <a:spcPct val="90000"/>
            </a:lnSpc>
            <a:spcBef>
              <a:spcPct val="0"/>
            </a:spcBef>
            <a:spcAft>
              <a:spcPct val="15000"/>
            </a:spcAft>
            <a:buChar char="•"/>
          </a:pPr>
          <a:r>
            <a:rPr lang="en-US" sz="1400" kern="1200"/>
            <a:t>Explore matching or incentive programs for legacy giving </a:t>
          </a:r>
          <a:endParaRPr lang="en-US" sz="1400" kern="1200" dirty="0"/>
        </a:p>
        <a:p>
          <a:pPr marL="114300" lvl="1" indent="-114300" algn="l" defTabSz="622300">
            <a:lnSpc>
              <a:spcPct val="90000"/>
            </a:lnSpc>
            <a:spcBef>
              <a:spcPct val="0"/>
            </a:spcBef>
            <a:spcAft>
              <a:spcPct val="15000"/>
            </a:spcAft>
            <a:buChar char="•"/>
          </a:pPr>
          <a:r>
            <a:rPr lang="en-US" sz="1400" kern="1200"/>
            <a:t>Update (package) suite of services for individual donors and institutions</a:t>
          </a:r>
          <a:endParaRPr lang="en-US" sz="1400" kern="1200" dirty="0"/>
        </a:p>
        <a:p>
          <a:pPr marL="114300" lvl="1" indent="-114300" algn="l" defTabSz="622300">
            <a:lnSpc>
              <a:spcPct val="90000"/>
            </a:lnSpc>
            <a:spcBef>
              <a:spcPct val="0"/>
            </a:spcBef>
            <a:spcAft>
              <a:spcPct val="15000"/>
            </a:spcAft>
            <a:buChar char="•"/>
          </a:pPr>
          <a:r>
            <a:rPr lang="en-US" sz="1400" kern="1200"/>
            <a:t>Launch a more proactive board development process (including onboarding and training)</a:t>
          </a:r>
          <a:endParaRPr lang="en-US" sz="1400" kern="1200" dirty="0"/>
        </a:p>
        <a:p>
          <a:pPr marL="114300" lvl="1" indent="-114300" algn="l" defTabSz="622300">
            <a:lnSpc>
              <a:spcPct val="90000"/>
            </a:lnSpc>
            <a:spcBef>
              <a:spcPct val="0"/>
            </a:spcBef>
            <a:spcAft>
              <a:spcPct val="15000"/>
            </a:spcAft>
            <a:buChar char="•"/>
          </a:pPr>
          <a:r>
            <a:rPr lang="en-US" sz="1400" kern="1200"/>
            <a:t>Redefine roles and responsibilities for lay leadership </a:t>
          </a:r>
          <a:endParaRPr lang="en-US" sz="1400" kern="1200" dirty="0"/>
        </a:p>
        <a:p>
          <a:pPr marL="114300" lvl="1" indent="-114300" algn="l" defTabSz="622300">
            <a:lnSpc>
              <a:spcPct val="90000"/>
            </a:lnSpc>
            <a:spcBef>
              <a:spcPct val="0"/>
            </a:spcBef>
            <a:spcAft>
              <a:spcPct val="15000"/>
            </a:spcAft>
            <a:buChar char="•"/>
          </a:pPr>
          <a:r>
            <a:rPr lang="en-US" sz="1400" kern="1200"/>
            <a:t>Develop succession plan for professional staff </a:t>
          </a:r>
        </a:p>
        <a:p>
          <a:pPr marL="114300" lvl="1" indent="-114300" algn="l" defTabSz="622300">
            <a:lnSpc>
              <a:spcPct val="90000"/>
            </a:lnSpc>
            <a:spcBef>
              <a:spcPct val="0"/>
            </a:spcBef>
            <a:spcAft>
              <a:spcPct val="15000"/>
            </a:spcAft>
            <a:buChar char="•"/>
          </a:pPr>
          <a:r>
            <a:rPr lang="en-US" sz="1400" kern="1200"/>
            <a:t>Identify sources of capacity funding from reserves </a:t>
          </a:r>
          <a:endParaRPr lang="en-US" sz="1400" kern="1200" dirty="0"/>
        </a:p>
      </dsp:txBody>
      <dsp:txXfrm>
        <a:off x="3143" y="251439"/>
        <a:ext cx="3064668" cy="3513600"/>
      </dsp:txXfrm>
    </dsp:sp>
    <dsp:sp modelId="{564BB4C1-00A8-46DA-AC24-2991D85AC731}">
      <dsp:nvSpPr>
        <dsp:cNvPr id="0" name=""/>
        <dsp:cNvSpPr/>
      </dsp:nvSpPr>
      <dsp:spPr>
        <a:xfrm>
          <a:off x="3496865" y="21039"/>
          <a:ext cx="3064668" cy="230400"/>
        </a:xfrm>
        <a:prstGeom prst="rect">
          <a:avLst/>
        </a:prstGeom>
        <a:solidFill>
          <a:schemeClr val="accent2">
            <a:hueOff val="953895"/>
            <a:satOff val="-21764"/>
            <a:lumOff val="8039"/>
            <a:alphaOff val="0"/>
          </a:schemeClr>
        </a:solidFill>
        <a:ln w="15875" cap="flat" cmpd="sng" algn="ctr">
          <a:solidFill>
            <a:schemeClr val="accent2">
              <a:hueOff val="953895"/>
              <a:satOff val="-21764"/>
              <a:lumOff val="803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32512" rIns="56896" bIns="32512" numCol="1" spcCol="1270" anchor="ctr" anchorCtr="0">
          <a:noAutofit/>
        </a:bodyPr>
        <a:lstStyle/>
        <a:p>
          <a:pPr marL="0" lvl="0" indent="0" algn="ctr" defTabSz="355600">
            <a:lnSpc>
              <a:spcPct val="90000"/>
            </a:lnSpc>
            <a:spcBef>
              <a:spcPct val="0"/>
            </a:spcBef>
            <a:spcAft>
              <a:spcPct val="35000"/>
            </a:spcAft>
            <a:buNone/>
          </a:pPr>
          <a:r>
            <a:rPr lang="en-US" sz="800" b="1" kern="1200"/>
            <a:t>Stop: </a:t>
          </a:r>
          <a:endParaRPr lang="en-US" sz="800" kern="1200"/>
        </a:p>
      </dsp:txBody>
      <dsp:txXfrm>
        <a:off x="3496865" y="21039"/>
        <a:ext cx="3064668" cy="230400"/>
      </dsp:txXfrm>
    </dsp:sp>
    <dsp:sp modelId="{DAB2F58E-D941-4C2F-8F2E-F93C6FBB1261}">
      <dsp:nvSpPr>
        <dsp:cNvPr id="0" name=""/>
        <dsp:cNvSpPr/>
      </dsp:nvSpPr>
      <dsp:spPr>
        <a:xfrm>
          <a:off x="3496865" y="251439"/>
          <a:ext cx="3064668" cy="3513600"/>
        </a:xfrm>
        <a:prstGeom prst="rect">
          <a:avLst/>
        </a:prstGeom>
        <a:solidFill>
          <a:schemeClr val="accent2">
            <a:tint val="40000"/>
            <a:alpha val="90000"/>
            <a:hueOff val="987282"/>
            <a:satOff val="-2587"/>
            <a:lumOff val="926"/>
            <a:alphaOff val="0"/>
          </a:schemeClr>
        </a:solidFill>
        <a:ln w="15875" cap="flat" cmpd="sng" algn="ctr">
          <a:solidFill>
            <a:schemeClr val="accent2">
              <a:tint val="40000"/>
              <a:alpha val="90000"/>
              <a:hueOff val="987282"/>
              <a:satOff val="-2587"/>
              <a:lumOff val="92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a:t>Focusing on systems building; move towards growth </a:t>
          </a:r>
          <a:endParaRPr lang="en-US" sz="1800" kern="1200" dirty="0"/>
        </a:p>
        <a:p>
          <a:pPr marL="171450" lvl="1" indent="-171450" algn="l" defTabSz="800100">
            <a:lnSpc>
              <a:spcPct val="90000"/>
            </a:lnSpc>
            <a:spcBef>
              <a:spcPct val="0"/>
            </a:spcBef>
            <a:spcAft>
              <a:spcPct val="15000"/>
            </a:spcAft>
            <a:buChar char="•"/>
          </a:pPr>
          <a:r>
            <a:rPr lang="en-US" sz="1800" kern="1200"/>
            <a:t>Reporting (primary) at board meetings; use for problem solving and strategy</a:t>
          </a:r>
          <a:endParaRPr lang="en-US" sz="1800" kern="1200" dirty="0"/>
        </a:p>
        <a:p>
          <a:pPr marL="171450" lvl="1" indent="-171450" algn="l" defTabSz="800100">
            <a:lnSpc>
              <a:spcPct val="90000"/>
            </a:lnSpc>
            <a:spcBef>
              <a:spcPct val="0"/>
            </a:spcBef>
            <a:spcAft>
              <a:spcPct val="15000"/>
            </a:spcAft>
            <a:buChar char="•"/>
          </a:pPr>
          <a:r>
            <a:rPr lang="en-US" sz="1800" kern="1200"/>
            <a:t>Working with underperforming partners </a:t>
          </a:r>
          <a:endParaRPr lang="en-US" sz="1800" kern="1200" dirty="0"/>
        </a:p>
      </dsp:txBody>
      <dsp:txXfrm>
        <a:off x="3496865" y="251439"/>
        <a:ext cx="3064668" cy="3513600"/>
      </dsp:txXfrm>
    </dsp:sp>
    <dsp:sp modelId="{4590E426-8296-43E8-BFB4-9C28AA8E8D4B}">
      <dsp:nvSpPr>
        <dsp:cNvPr id="0" name=""/>
        <dsp:cNvSpPr/>
      </dsp:nvSpPr>
      <dsp:spPr>
        <a:xfrm>
          <a:off x="6990588" y="21039"/>
          <a:ext cx="3064668" cy="230400"/>
        </a:xfrm>
        <a:prstGeom prst="rect">
          <a:avLst/>
        </a:prstGeom>
        <a:solidFill>
          <a:schemeClr val="accent2">
            <a:hueOff val="1907789"/>
            <a:satOff val="-43528"/>
            <a:lumOff val="16079"/>
            <a:alphaOff val="0"/>
          </a:schemeClr>
        </a:solidFill>
        <a:ln w="15875" cap="flat" cmpd="sng" algn="ctr">
          <a:solidFill>
            <a:schemeClr val="accent2">
              <a:hueOff val="1907789"/>
              <a:satOff val="-43528"/>
              <a:lumOff val="1607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32512" rIns="56896" bIns="32512" numCol="1" spcCol="1270" anchor="ctr" anchorCtr="0">
          <a:noAutofit/>
        </a:bodyPr>
        <a:lstStyle/>
        <a:p>
          <a:pPr marL="0" lvl="0" indent="0" algn="ctr" defTabSz="355600">
            <a:lnSpc>
              <a:spcPct val="90000"/>
            </a:lnSpc>
            <a:spcBef>
              <a:spcPct val="0"/>
            </a:spcBef>
            <a:spcAft>
              <a:spcPct val="35000"/>
            </a:spcAft>
            <a:buNone/>
          </a:pPr>
          <a:r>
            <a:rPr lang="en-US" sz="800" b="1" kern="1200" dirty="0"/>
            <a:t>Continue:</a:t>
          </a:r>
          <a:endParaRPr lang="en-US" sz="800" kern="1200" dirty="0"/>
        </a:p>
      </dsp:txBody>
      <dsp:txXfrm>
        <a:off x="6990588" y="21039"/>
        <a:ext cx="3064668" cy="230400"/>
      </dsp:txXfrm>
    </dsp:sp>
    <dsp:sp modelId="{2CF641B4-7C41-45D3-B348-63260382E568}">
      <dsp:nvSpPr>
        <dsp:cNvPr id="0" name=""/>
        <dsp:cNvSpPr/>
      </dsp:nvSpPr>
      <dsp:spPr>
        <a:xfrm>
          <a:off x="6990588" y="251439"/>
          <a:ext cx="3064668" cy="3513600"/>
        </a:xfrm>
        <a:prstGeom prst="rect">
          <a:avLst/>
        </a:prstGeom>
        <a:solidFill>
          <a:schemeClr val="accent2">
            <a:tint val="40000"/>
            <a:alpha val="90000"/>
            <a:hueOff val="1974564"/>
            <a:satOff val="-5173"/>
            <a:lumOff val="1852"/>
            <a:alphaOff val="0"/>
          </a:schemeClr>
        </a:solidFill>
        <a:ln w="15875" cap="flat" cmpd="sng" algn="ctr">
          <a:solidFill>
            <a:schemeClr val="accent2">
              <a:tint val="40000"/>
              <a:alpha val="90000"/>
              <a:hueOff val="1974564"/>
              <a:satOff val="-5173"/>
              <a:lumOff val="185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t>Providing philanthropic advisory to fund holders</a:t>
          </a:r>
        </a:p>
        <a:p>
          <a:pPr marL="171450" lvl="1" indent="-171450" algn="l" defTabSz="800100">
            <a:lnSpc>
              <a:spcPct val="90000"/>
            </a:lnSpc>
            <a:spcBef>
              <a:spcPct val="0"/>
            </a:spcBef>
            <a:spcAft>
              <a:spcPct val="15000"/>
            </a:spcAft>
            <a:buChar char="•"/>
          </a:pPr>
          <a:r>
            <a:rPr lang="en-US" sz="1800" kern="1200"/>
            <a:t>Engaging partners outside of the region and the Jewish community</a:t>
          </a:r>
          <a:endParaRPr lang="en-US" sz="1800" kern="1200" dirty="0"/>
        </a:p>
        <a:p>
          <a:pPr marL="171450" lvl="1" indent="-171450" algn="l" defTabSz="800100">
            <a:lnSpc>
              <a:spcPct val="90000"/>
            </a:lnSpc>
            <a:spcBef>
              <a:spcPct val="0"/>
            </a:spcBef>
            <a:spcAft>
              <a:spcPct val="15000"/>
            </a:spcAft>
            <a:buChar char="•"/>
          </a:pPr>
          <a:r>
            <a:rPr lang="en-US" sz="1800" kern="1200"/>
            <a:t>Leveraging expertise in legacy giving to build capacity among partners </a:t>
          </a:r>
          <a:endParaRPr lang="en-US" sz="1800" kern="1200" dirty="0"/>
        </a:p>
      </dsp:txBody>
      <dsp:txXfrm>
        <a:off x="6990588" y="251439"/>
        <a:ext cx="3064668" cy="351360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0.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1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7FDA4-8A5C-46E2-8C6F-6DBB95793402}" type="datetimeFigureOut">
              <a:rPr lang="en-US" smtClean="0"/>
              <a:t>6/27/2022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83BD5-D49A-4E7E-AAC5-B08E8B1999C1}" type="slidenum">
              <a:rPr lang="en-US" smtClean="0"/>
              <a:t>‹#›</a:t>
            </a:fld>
            <a:endParaRPr lang="en-US"/>
          </a:p>
        </p:txBody>
      </p:sp>
    </p:spTree>
    <p:extLst>
      <p:ext uri="{BB962C8B-B14F-4D97-AF65-F5344CB8AC3E}">
        <p14:creationId xmlns:p14="http://schemas.microsoft.com/office/powerpoint/2010/main" val="1823532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80DB31-F428-4168-9BC0-97824CF77F9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56856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3BD5-D49A-4E7E-AAC5-B08E8B1999C1}" type="slidenum">
              <a:rPr lang="en-US" smtClean="0"/>
              <a:t>10</a:t>
            </a:fld>
            <a:endParaRPr lang="en-US"/>
          </a:p>
        </p:txBody>
      </p:sp>
    </p:spTree>
    <p:extLst>
      <p:ext uri="{BB962C8B-B14F-4D97-AF65-F5344CB8AC3E}">
        <p14:creationId xmlns:p14="http://schemas.microsoft.com/office/powerpoint/2010/main" val="1824843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C8A6EE-358E-4595-AEC3-AEE872FB879E}" type="datetimeFigureOut">
              <a:rPr lang="en-US" smtClean="0"/>
              <a:t>6/27/2022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91A15B-07D9-45E6-B2E2-BAD5CA1BF6BC}"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499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8A6EE-358E-4595-AEC3-AEE872FB879E}" type="datetimeFigureOut">
              <a:rPr lang="en-US" smtClean="0"/>
              <a:t>6/27/2022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91A15B-07D9-45E6-B2E2-BAD5CA1BF6BC}" type="slidenum">
              <a:rPr lang="en-US" smtClean="0"/>
              <a:t>‹#›</a:t>
            </a:fld>
            <a:endParaRPr lang="en-US" dirty="0"/>
          </a:p>
        </p:txBody>
      </p:sp>
    </p:spTree>
    <p:extLst>
      <p:ext uri="{BB962C8B-B14F-4D97-AF65-F5344CB8AC3E}">
        <p14:creationId xmlns:p14="http://schemas.microsoft.com/office/powerpoint/2010/main" val="693428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8A6EE-358E-4595-AEC3-AEE872FB879E}" type="datetimeFigureOut">
              <a:rPr lang="en-US" smtClean="0"/>
              <a:t>6/27/2022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91A15B-07D9-45E6-B2E2-BAD5CA1BF6BC}" type="slidenum">
              <a:rPr lang="en-US" smtClean="0"/>
              <a:t>‹#›</a:t>
            </a:fld>
            <a:endParaRPr lang="en-US" dirty="0"/>
          </a:p>
        </p:txBody>
      </p:sp>
    </p:spTree>
    <p:extLst>
      <p:ext uri="{BB962C8B-B14F-4D97-AF65-F5344CB8AC3E}">
        <p14:creationId xmlns:p14="http://schemas.microsoft.com/office/powerpoint/2010/main" val="1877578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8A6EE-358E-4595-AEC3-AEE872FB879E}" type="datetimeFigureOut">
              <a:rPr lang="en-US" smtClean="0"/>
              <a:t>6/27/2022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91A15B-07D9-45E6-B2E2-BAD5CA1BF6BC}" type="slidenum">
              <a:rPr lang="en-US" smtClean="0"/>
              <a:t>‹#›</a:t>
            </a:fld>
            <a:endParaRPr lang="en-US" dirty="0"/>
          </a:p>
        </p:txBody>
      </p:sp>
    </p:spTree>
    <p:extLst>
      <p:ext uri="{BB962C8B-B14F-4D97-AF65-F5344CB8AC3E}">
        <p14:creationId xmlns:p14="http://schemas.microsoft.com/office/powerpoint/2010/main" val="2969465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C8A6EE-358E-4595-AEC3-AEE872FB879E}" type="datetimeFigureOut">
              <a:rPr lang="en-US" smtClean="0"/>
              <a:t>6/27/2022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91A15B-07D9-45E6-B2E2-BAD5CA1BF6BC}"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0820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C8A6EE-358E-4595-AEC3-AEE872FB879E}" type="datetimeFigureOut">
              <a:rPr lang="en-US" smtClean="0"/>
              <a:t>6/27/2022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91A15B-07D9-45E6-B2E2-BAD5CA1BF6BC}" type="slidenum">
              <a:rPr lang="en-US" smtClean="0"/>
              <a:t>‹#›</a:t>
            </a:fld>
            <a:endParaRPr lang="en-US" dirty="0"/>
          </a:p>
        </p:txBody>
      </p:sp>
    </p:spTree>
    <p:extLst>
      <p:ext uri="{BB962C8B-B14F-4D97-AF65-F5344CB8AC3E}">
        <p14:creationId xmlns:p14="http://schemas.microsoft.com/office/powerpoint/2010/main" val="2697525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C8A6EE-358E-4595-AEC3-AEE872FB879E}" type="datetimeFigureOut">
              <a:rPr lang="en-US" smtClean="0"/>
              <a:t>6/27/2022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91A15B-07D9-45E6-B2E2-BAD5CA1BF6BC}" type="slidenum">
              <a:rPr lang="en-US" smtClean="0"/>
              <a:t>‹#›</a:t>
            </a:fld>
            <a:endParaRPr lang="en-US" dirty="0"/>
          </a:p>
        </p:txBody>
      </p:sp>
    </p:spTree>
    <p:extLst>
      <p:ext uri="{BB962C8B-B14F-4D97-AF65-F5344CB8AC3E}">
        <p14:creationId xmlns:p14="http://schemas.microsoft.com/office/powerpoint/2010/main" val="259625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C8A6EE-358E-4595-AEC3-AEE872FB879E}" type="datetimeFigureOut">
              <a:rPr lang="en-US" smtClean="0"/>
              <a:t>6/27/2022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91A15B-07D9-45E6-B2E2-BAD5CA1BF6BC}" type="slidenum">
              <a:rPr lang="en-US" smtClean="0"/>
              <a:t>‹#›</a:t>
            </a:fld>
            <a:endParaRPr lang="en-US" dirty="0"/>
          </a:p>
        </p:txBody>
      </p:sp>
    </p:spTree>
    <p:extLst>
      <p:ext uri="{BB962C8B-B14F-4D97-AF65-F5344CB8AC3E}">
        <p14:creationId xmlns:p14="http://schemas.microsoft.com/office/powerpoint/2010/main" val="37053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5C8A6EE-358E-4595-AEC3-AEE872FB879E}" type="datetimeFigureOut">
              <a:rPr lang="en-US" smtClean="0"/>
              <a:t>6/27/2022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C591A15B-07D9-45E6-B2E2-BAD5CA1BF6BC}" type="slidenum">
              <a:rPr lang="en-US" smtClean="0"/>
              <a:t>‹#›</a:t>
            </a:fld>
            <a:endParaRPr lang="en-US" dirty="0"/>
          </a:p>
        </p:txBody>
      </p:sp>
    </p:spTree>
    <p:extLst>
      <p:ext uri="{BB962C8B-B14F-4D97-AF65-F5344CB8AC3E}">
        <p14:creationId xmlns:p14="http://schemas.microsoft.com/office/powerpoint/2010/main" val="716151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5C8A6EE-358E-4595-AEC3-AEE872FB879E}" type="datetimeFigureOut">
              <a:rPr lang="en-US" smtClean="0"/>
              <a:t>6/27/2022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591A15B-07D9-45E6-B2E2-BAD5CA1BF6BC}" type="slidenum">
              <a:rPr lang="en-US" smtClean="0"/>
              <a:t>‹#›</a:t>
            </a:fld>
            <a:endParaRPr lang="en-US" dirty="0"/>
          </a:p>
        </p:txBody>
      </p:sp>
    </p:spTree>
    <p:extLst>
      <p:ext uri="{BB962C8B-B14F-4D97-AF65-F5344CB8AC3E}">
        <p14:creationId xmlns:p14="http://schemas.microsoft.com/office/powerpoint/2010/main" val="3855996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C8A6EE-358E-4595-AEC3-AEE872FB879E}" type="datetimeFigureOut">
              <a:rPr lang="en-US" smtClean="0"/>
              <a:t>6/27/2022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91A15B-07D9-45E6-B2E2-BAD5CA1BF6BC}" type="slidenum">
              <a:rPr lang="en-US" smtClean="0"/>
              <a:t>‹#›</a:t>
            </a:fld>
            <a:endParaRPr lang="en-US" dirty="0"/>
          </a:p>
        </p:txBody>
      </p:sp>
    </p:spTree>
    <p:extLst>
      <p:ext uri="{BB962C8B-B14F-4D97-AF65-F5344CB8AC3E}">
        <p14:creationId xmlns:p14="http://schemas.microsoft.com/office/powerpoint/2010/main" val="3805246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5C8A6EE-358E-4595-AEC3-AEE872FB879E}" type="datetimeFigureOut">
              <a:rPr lang="en-US" smtClean="0"/>
              <a:t>6/27/2022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591A15B-07D9-45E6-B2E2-BAD5CA1BF6BC}"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98431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A4C363C-4A49-4741-8658-A30762C4B2CB}"/>
              </a:ext>
            </a:extLst>
          </p:cNvPr>
          <p:cNvSpPr>
            <a:spLocks noGrp="1"/>
          </p:cNvSpPr>
          <p:nvPr>
            <p:ph type="ctrTitle"/>
          </p:nvPr>
        </p:nvSpPr>
        <p:spPr>
          <a:xfrm>
            <a:off x="1097280" y="758952"/>
            <a:ext cx="10058400" cy="3892168"/>
          </a:xfrm>
        </p:spPr>
        <p:txBody>
          <a:bodyPr>
            <a:normAutofit/>
          </a:bodyPr>
          <a:lstStyle/>
          <a:p>
            <a:pPr algn="ctr"/>
            <a:br>
              <a:rPr lang="en-US" sz="3800" b="1" dirty="0">
                <a:latin typeface="Cambria" panose="02040503050406030204" pitchFamily="18" charset="0"/>
                <a:ea typeface="Cambria" panose="02040503050406030204" pitchFamily="18" charset="0"/>
              </a:rPr>
            </a:br>
            <a:br>
              <a:rPr lang="en-US" sz="3800" b="1" dirty="0">
                <a:latin typeface="Cambria" panose="02040503050406030204" pitchFamily="18" charset="0"/>
                <a:ea typeface="Cambria" panose="02040503050406030204" pitchFamily="18" charset="0"/>
              </a:rPr>
            </a:br>
            <a:r>
              <a:rPr lang="en-US" sz="3800" b="1" dirty="0">
                <a:latin typeface="Cambria" panose="02040503050406030204" pitchFamily="18" charset="0"/>
                <a:ea typeface="Cambria" panose="02040503050406030204" pitchFamily="18" charset="0"/>
              </a:rPr>
              <a:t>Values, Mission and Vision</a:t>
            </a:r>
            <a:br>
              <a:rPr lang="en-US" sz="3800" b="1" dirty="0">
                <a:latin typeface="Cambria" panose="02040503050406030204" pitchFamily="18" charset="0"/>
                <a:ea typeface="Cambria" panose="02040503050406030204" pitchFamily="18" charset="0"/>
              </a:rPr>
            </a:br>
            <a:br>
              <a:rPr lang="en-US" sz="3800" b="1" dirty="0">
                <a:latin typeface="Cambria" panose="02040503050406030204" pitchFamily="18" charset="0"/>
                <a:ea typeface="Cambria" panose="02040503050406030204" pitchFamily="18" charset="0"/>
              </a:rPr>
            </a:br>
            <a:r>
              <a:rPr lang="en-US" sz="3800" b="1" dirty="0">
                <a:latin typeface="Cambria" panose="02040503050406030204" pitchFamily="18" charset="0"/>
                <a:ea typeface="Cambria" panose="02040503050406030204" pitchFamily="18" charset="0"/>
              </a:rPr>
              <a:t>Strategic Planning 2022</a:t>
            </a:r>
            <a:br>
              <a:rPr lang="en-US" sz="3800" b="1" dirty="0">
                <a:latin typeface="Cambria" panose="02040503050406030204" pitchFamily="18" charset="0"/>
                <a:ea typeface="Cambria" panose="02040503050406030204" pitchFamily="18" charset="0"/>
              </a:rPr>
            </a:br>
            <a:endParaRPr lang="en-US" sz="3800" dirty="0">
              <a:latin typeface="Cambria" panose="02040503050406030204" pitchFamily="18" charset="0"/>
              <a:ea typeface="Cambria" panose="02040503050406030204" pitchFamily="18" charset="0"/>
            </a:endParaRP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ubtitle 2">
            <a:extLst>
              <a:ext uri="{FF2B5EF4-FFF2-40B4-BE49-F238E27FC236}">
                <a16:creationId xmlns:a16="http://schemas.microsoft.com/office/drawing/2014/main" id="{DCC8687C-877C-4046-AF67-D052F266786B}"/>
              </a:ext>
            </a:extLst>
          </p:cNvPr>
          <p:cNvSpPr>
            <a:spLocks noGrp="1"/>
          </p:cNvSpPr>
          <p:nvPr>
            <p:ph type="subTitle" idx="1"/>
          </p:nvPr>
        </p:nvSpPr>
        <p:spPr>
          <a:xfrm>
            <a:off x="1100051" y="5225240"/>
            <a:ext cx="10058400" cy="1143000"/>
          </a:xfrm>
        </p:spPr>
        <p:txBody>
          <a:bodyPr>
            <a:normAutofit/>
          </a:bodyPr>
          <a:lstStyle/>
          <a:p>
            <a:r>
              <a:rPr lang="en-US" b="1" dirty="0">
                <a:solidFill>
                  <a:srgbClr val="FFFFFF"/>
                </a:solidFill>
                <a:latin typeface="Cambria" panose="02040503050406030204" pitchFamily="18" charset="0"/>
                <a:ea typeface="Cambria" panose="02040503050406030204" pitchFamily="18" charset="0"/>
              </a:rPr>
              <a:t>Dirk Bird</a:t>
            </a:r>
          </a:p>
          <a:p>
            <a:r>
              <a:rPr lang="en-US" b="1" dirty="0">
                <a:solidFill>
                  <a:srgbClr val="FFFFFF"/>
                </a:solidFill>
                <a:latin typeface="Cambria" panose="02040503050406030204" pitchFamily="18" charset="0"/>
                <a:ea typeface="Cambria" panose="02040503050406030204" pitchFamily="18" charset="0"/>
              </a:rPr>
              <a:t>Jewish Federations of North America (JFNA)</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Picture 3">
            <a:extLst>
              <a:ext uri="{FF2B5EF4-FFF2-40B4-BE49-F238E27FC236}">
                <a16:creationId xmlns:a16="http://schemas.microsoft.com/office/drawing/2014/main" id="{CBFA9AF5-F33D-476D-A391-33AC595EE167}"/>
              </a:ext>
            </a:extLst>
          </p:cNvPr>
          <p:cNvPicPr>
            <a:picLocks noChangeAspect="1"/>
          </p:cNvPicPr>
          <p:nvPr/>
        </p:nvPicPr>
        <p:blipFill>
          <a:blip r:embed="rId3"/>
          <a:stretch>
            <a:fillRect/>
          </a:stretch>
        </p:blipFill>
        <p:spPr>
          <a:xfrm>
            <a:off x="3450650" y="865415"/>
            <a:ext cx="5290700" cy="1522185"/>
          </a:xfrm>
          <a:prstGeom prst="rect">
            <a:avLst/>
          </a:prstGeom>
        </p:spPr>
      </p:pic>
    </p:spTree>
    <p:extLst>
      <p:ext uri="{BB962C8B-B14F-4D97-AF65-F5344CB8AC3E}">
        <p14:creationId xmlns:p14="http://schemas.microsoft.com/office/powerpoint/2010/main" val="4051945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9A1CAADC-AC8B-4550-B2E1-847A54D9E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DDB2DC4-BAFB-4971-AFCF-776F33B8A9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8FFA335-3BF0-4248-B49E-063224030E28}"/>
              </a:ext>
            </a:extLst>
          </p:cNvPr>
          <p:cNvSpPr>
            <a:spLocks noGrp="1"/>
          </p:cNvSpPr>
          <p:nvPr>
            <p:ph type="title"/>
          </p:nvPr>
        </p:nvSpPr>
        <p:spPr>
          <a:xfrm>
            <a:off x="1066800" y="5252936"/>
            <a:ext cx="10058400" cy="1028715"/>
          </a:xfrm>
        </p:spPr>
        <p:txBody>
          <a:bodyPr>
            <a:normAutofit/>
          </a:bodyPr>
          <a:lstStyle/>
          <a:p>
            <a:pPr algn="ctr"/>
            <a:r>
              <a:rPr lang="en-US" b="1">
                <a:solidFill>
                  <a:srgbClr val="FFFFFF"/>
                </a:solidFill>
                <a:latin typeface="Cambria" panose="02040503050406030204" pitchFamily="18" charset="0"/>
                <a:ea typeface="Cambria" panose="02040503050406030204" pitchFamily="18" charset="0"/>
              </a:rPr>
              <a:t>Start/Stop/Continue</a:t>
            </a:r>
          </a:p>
        </p:txBody>
      </p:sp>
      <p:sp>
        <p:nvSpPr>
          <p:cNvPr id="32" name="Rectangle 31">
            <a:extLst>
              <a:ext uri="{FF2B5EF4-FFF2-40B4-BE49-F238E27FC236}">
                <a16:creationId xmlns:a16="http://schemas.microsoft.com/office/drawing/2014/main" id="{F251E3E9-2E8C-4862-96EB-46BF28945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14" name="Content Placeholder 2">
            <a:extLst>
              <a:ext uri="{FF2B5EF4-FFF2-40B4-BE49-F238E27FC236}">
                <a16:creationId xmlns:a16="http://schemas.microsoft.com/office/drawing/2014/main" id="{CF257CA1-D0B0-2F41-0A75-35A9B10842AE}"/>
              </a:ext>
            </a:extLst>
          </p:cNvPr>
          <p:cNvGraphicFramePr>
            <a:graphicFrameLocks noGrp="1"/>
          </p:cNvGraphicFramePr>
          <p:nvPr>
            <p:ph idx="1"/>
            <p:extLst>
              <p:ext uri="{D42A27DB-BD31-4B8C-83A1-F6EECF244321}">
                <p14:modId xmlns:p14="http://schemas.microsoft.com/office/powerpoint/2010/main" val="70865615"/>
              </p:ext>
            </p:extLst>
          </p:nvPr>
        </p:nvGraphicFramePr>
        <p:xfrm>
          <a:off x="643466" y="643467"/>
          <a:ext cx="10900477" cy="36192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0564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007B4-EC96-7209-EE0A-BBC7C8A12FE3}"/>
              </a:ext>
            </a:extLst>
          </p:cNvPr>
          <p:cNvSpPr>
            <a:spLocks noGrp="1"/>
          </p:cNvSpPr>
          <p:nvPr>
            <p:ph type="title"/>
          </p:nvPr>
        </p:nvSpPr>
        <p:spPr>
          <a:xfrm>
            <a:off x="1097280" y="286603"/>
            <a:ext cx="10058400" cy="1450757"/>
          </a:xfrm>
        </p:spPr>
        <p:txBody>
          <a:bodyPr>
            <a:normAutofit/>
          </a:bodyPr>
          <a:lstStyle/>
          <a:p>
            <a:r>
              <a:rPr lang="en-US" b="1" dirty="0">
                <a:latin typeface="Cambria" panose="02040503050406030204" pitchFamily="18" charset="0"/>
                <a:ea typeface="Cambria" panose="02040503050406030204" pitchFamily="18" charset="0"/>
              </a:rPr>
              <a:t>Start/Stop/Continue </a:t>
            </a:r>
          </a:p>
        </p:txBody>
      </p:sp>
      <p:graphicFrame>
        <p:nvGraphicFramePr>
          <p:cNvPr id="14" name="Content Placeholder 2">
            <a:extLst>
              <a:ext uri="{FF2B5EF4-FFF2-40B4-BE49-F238E27FC236}">
                <a16:creationId xmlns:a16="http://schemas.microsoft.com/office/drawing/2014/main" id="{4C6994D5-18AC-18BF-23B6-0AAE6A959F07}"/>
              </a:ext>
            </a:extLst>
          </p:cNvPr>
          <p:cNvGraphicFramePr>
            <a:graphicFrameLocks noGrp="1"/>
          </p:cNvGraphicFramePr>
          <p:nvPr>
            <p:ph idx="1"/>
            <p:extLst>
              <p:ext uri="{D42A27DB-BD31-4B8C-83A1-F6EECF244321}">
                <p14:modId xmlns:p14="http://schemas.microsoft.com/office/powerpoint/2010/main" val="4481320"/>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1126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A1CAADC-AC8B-4550-B2E1-847A54D9E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DDB2DC4-BAFB-4971-AFCF-776F33B8A9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178C920-BA7F-DF32-2037-F8A0835F14CC}"/>
              </a:ext>
            </a:extLst>
          </p:cNvPr>
          <p:cNvSpPr>
            <a:spLocks noGrp="1"/>
          </p:cNvSpPr>
          <p:nvPr>
            <p:ph type="title"/>
          </p:nvPr>
        </p:nvSpPr>
        <p:spPr>
          <a:xfrm>
            <a:off x="1066800" y="5252936"/>
            <a:ext cx="10058400" cy="1028715"/>
          </a:xfrm>
        </p:spPr>
        <p:txBody>
          <a:bodyPr>
            <a:normAutofit/>
          </a:bodyPr>
          <a:lstStyle/>
          <a:p>
            <a:pPr algn="ctr"/>
            <a:r>
              <a:rPr lang="en-US" b="1">
                <a:solidFill>
                  <a:srgbClr val="FFFFFF"/>
                </a:solidFill>
                <a:latin typeface="Cambria" panose="02040503050406030204" pitchFamily="18" charset="0"/>
                <a:ea typeface="Cambria" panose="02040503050406030204" pitchFamily="18" charset="0"/>
              </a:rPr>
              <a:t>Next Steps</a:t>
            </a:r>
            <a:r>
              <a:rPr lang="en-US">
                <a:solidFill>
                  <a:srgbClr val="FFFFFF"/>
                </a:solidFill>
              </a:rPr>
              <a:t>	</a:t>
            </a:r>
          </a:p>
        </p:txBody>
      </p:sp>
      <p:sp>
        <p:nvSpPr>
          <p:cNvPr id="22" name="Rectangle 21">
            <a:extLst>
              <a:ext uri="{FF2B5EF4-FFF2-40B4-BE49-F238E27FC236}">
                <a16:creationId xmlns:a16="http://schemas.microsoft.com/office/drawing/2014/main" id="{F251E3E9-2E8C-4862-96EB-46BF28945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DDFE4010-5A88-808D-31D0-24405C15D376}"/>
              </a:ext>
            </a:extLst>
          </p:cNvPr>
          <p:cNvGraphicFramePr>
            <a:graphicFrameLocks noGrp="1"/>
          </p:cNvGraphicFramePr>
          <p:nvPr>
            <p:ph idx="1"/>
            <p:extLst>
              <p:ext uri="{D42A27DB-BD31-4B8C-83A1-F6EECF244321}">
                <p14:modId xmlns:p14="http://schemas.microsoft.com/office/powerpoint/2010/main" val="3888751140"/>
              </p:ext>
            </p:extLst>
          </p:nvPr>
        </p:nvGraphicFramePr>
        <p:xfrm>
          <a:off x="643466" y="643467"/>
          <a:ext cx="10900477" cy="36192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8925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291C5-8349-A4B7-6816-DE62D4920EDA}"/>
              </a:ext>
            </a:extLst>
          </p:cNvPr>
          <p:cNvSpPr>
            <a:spLocks noGrp="1"/>
          </p:cNvSpPr>
          <p:nvPr>
            <p:ph type="ctrTitle"/>
          </p:nvPr>
        </p:nvSpPr>
        <p:spPr/>
        <p:txBody>
          <a:bodyPr/>
          <a:lstStyle/>
          <a:p>
            <a:pPr algn="ctr"/>
            <a:r>
              <a:rPr lang="en-US" b="1" dirty="0">
                <a:latin typeface="Cambria" panose="02040503050406030204" pitchFamily="18" charset="0"/>
                <a:ea typeface="Cambria" panose="02040503050406030204" pitchFamily="18" charset="0"/>
              </a:rPr>
              <a:t>Appendix</a:t>
            </a:r>
          </a:p>
        </p:txBody>
      </p:sp>
      <p:sp>
        <p:nvSpPr>
          <p:cNvPr id="3" name="Subtitle 2">
            <a:extLst>
              <a:ext uri="{FF2B5EF4-FFF2-40B4-BE49-F238E27FC236}">
                <a16:creationId xmlns:a16="http://schemas.microsoft.com/office/drawing/2014/main" id="{51452C79-96EC-E356-7187-27C021E677A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1098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84478-A47E-44C6-B9B2-AFA19F2CEA9B}"/>
              </a:ext>
            </a:extLst>
          </p:cNvPr>
          <p:cNvSpPr>
            <a:spLocks noGrp="1"/>
          </p:cNvSpPr>
          <p:nvPr>
            <p:ph type="title"/>
          </p:nvPr>
        </p:nvSpPr>
        <p:spPr>
          <a:xfrm>
            <a:off x="1097280" y="286603"/>
            <a:ext cx="10058400" cy="1450757"/>
          </a:xfrm>
        </p:spPr>
        <p:txBody>
          <a:bodyPr>
            <a:normAutofit/>
          </a:bodyPr>
          <a:lstStyle/>
          <a:p>
            <a:pPr algn="ctr"/>
            <a:r>
              <a:rPr lang="en-US" b="1" dirty="0">
                <a:latin typeface="Cambria" panose="02040503050406030204" pitchFamily="18" charset="0"/>
                <a:ea typeface="Cambria" panose="02040503050406030204" pitchFamily="18" charset="0"/>
              </a:rPr>
              <a:t>Core Values</a:t>
            </a:r>
          </a:p>
        </p:txBody>
      </p:sp>
      <p:graphicFrame>
        <p:nvGraphicFramePr>
          <p:cNvPr id="14" name="Content Placeholder 2">
            <a:extLst>
              <a:ext uri="{FF2B5EF4-FFF2-40B4-BE49-F238E27FC236}">
                <a16:creationId xmlns:a16="http://schemas.microsoft.com/office/drawing/2014/main" id="{803643B3-9B45-4C5B-BCF6-F80F86440BBB}"/>
              </a:ext>
            </a:extLst>
          </p:cNvPr>
          <p:cNvGraphicFramePr>
            <a:graphicFrameLocks noGrp="1"/>
          </p:cNvGraphicFramePr>
          <p:nvPr>
            <p:ph idx="1"/>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0967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3529AFD-5A84-4419-9390-0E9584F35D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D1FFD9C4-5E6D-4E44-8CCD-24EF7B6FF1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1D9DDE1-7FEE-457C-A716-7C590CBDB705}"/>
              </a:ext>
            </a:extLst>
          </p:cNvPr>
          <p:cNvSpPr>
            <a:spLocks noGrp="1"/>
          </p:cNvSpPr>
          <p:nvPr>
            <p:ph type="title"/>
          </p:nvPr>
        </p:nvSpPr>
        <p:spPr>
          <a:xfrm>
            <a:off x="492370" y="516835"/>
            <a:ext cx="3084844" cy="5772840"/>
          </a:xfrm>
        </p:spPr>
        <p:txBody>
          <a:bodyPr anchor="ctr">
            <a:normAutofit/>
          </a:bodyPr>
          <a:lstStyle/>
          <a:p>
            <a:r>
              <a:rPr lang="en-US" sz="3600" b="1">
                <a:solidFill>
                  <a:srgbClr val="FFFFFF"/>
                </a:solidFill>
                <a:latin typeface="Cambria" panose="02040503050406030204" pitchFamily="18" charset="0"/>
                <a:ea typeface="Cambria" panose="02040503050406030204" pitchFamily="18" charset="0"/>
              </a:rPr>
              <a:t>Current Values for JCFGM</a:t>
            </a:r>
          </a:p>
        </p:txBody>
      </p:sp>
      <p:sp>
        <p:nvSpPr>
          <p:cNvPr id="23" name="Rectangle 22">
            <a:extLst>
              <a:ext uri="{FF2B5EF4-FFF2-40B4-BE49-F238E27FC236}">
                <a16:creationId xmlns:a16="http://schemas.microsoft.com/office/drawing/2014/main" id="{6B3B2DB5-1B01-4A7A-B79B-E180757E61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14" name="Content Placeholder 2">
            <a:extLst>
              <a:ext uri="{FF2B5EF4-FFF2-40B4-BE49-F238E27FC236}">
                <a16:creationId xmlns:a16="http://schemas.microsoft.com/office/drawing/2014/main" id="{07010894-989C-4CCC-BD95-3DA51594A6CD}"/>
              </a:ext>
            </a:extLst>
          </p:cNvPr>
          <p:cNvGraphicFramePr>
            <a:graphicFrameLocks noGrp="1"/>
          </p:cNvGraphicFramePr>
          <p:nvPr>
            <p:ph idx="1"/>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178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35D6C-D159-41C4-8CC8-A8EBB3A971A9}"/>
              </a:ext>
            </a:extLst>
          </p:cNvPr>
          <p:cNvSpPr>
            <a:spLocks noGrp="1"/>
          </p:cNvSpPr>
          <p:nvPr>
            <p:ph type="title"/>
          </p:nvPr>
        </p:nvSpPr>
        <p:spPr>
          <a:xfrm>
            <a:off x="1097280" y="286603"/>
            <a:ext cx="10058400" cy="1450757"/>
          </a:xfrm>
        </p:spPr>
        <p:txBody>
          <a:bodyPr>
            <a:normAutofit/>
          </a:bodyPr>
          <a:lstStyle/>
          <a:p>
            <a:r>
              <a:rPr lang="en-US" b="1" dirty="0">
                <a:latin typeface="Calisto MT" panose="02040603050505030304" pitchFamily="18" charset="0"/>
              </a:rPr>
              <a:t>Mission vs. Vision</a:t>
            </a:r>
          </a:p>
        </p:txBody>
      </p:sp>
      <p:graphicFrame>
        <p:nvGraphicFramePr>
          <p:cNvPr id="5" name="Content Placeholder 2">
            <a:extLst>
              <a:ext uri="{FF2B5EF4-FFF2-40B4-BE49-F238E27FC236}">
                <a16:creationId xmlns:a16="http://schemas.microsoft.com/office/drawing/2014/main" id="{ED8199E6-2B33-47CC-B7CC-95ADFB181AC4}"/>
              </a:ext>
            </a:extLst>
          </p:cNvPr>
          <p:cNvGraphicFramePr>
            <a:graphicFrameLocks noGrp="1"/>
          </p:cNvGraphicFramePr>
          <p:nvPr>
            <p:ph idx="1"/>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6864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E1D4801-F499-420F-9D19-A5F2074E2C9B}"/>
              </a:ext>
            </a:extLst>
          </p:cNvPr>
          <p:cNvSpPr>
            <a:spLocks noGrp="1"/>
          </p:cNvSpPr>
          <p:nvPr>
            <p:ph type="title"/>
          </p:nvPr>
        </p:nvSpPr>
        <p:spPr>
          <a:xfrm>
            <a:off x="492370" y="605896"/>
            <a:ext cx="3084844" cy="5646208"/>
          </a:xfrm>
        </p:spPr>
        <p:txBody>
          <a:bodyPr anchor="ctr">
            <a:normAutofit/>
          </a:bodyPr>
          <a:lstStyle/>
          <a:p>
            <a:r>
              <a:rPr lang="en-US" sz="3600" b="1" dirty="0">
                <a:solidFill>
                  <a:srgbClr val="FFFFFF"/>
                </a:solidFill>
                <a:latin typeface="Cambria" panose="02040503050406030204" pitchFamily="18" charset="0"/>
                <a:ea typeface="Cambria" panose="02040503050406030204" pitchFamily="18" charset="0"/>
              </a:rPr>
              <a:t>Current Mission Statement for JCFGM </a:t>
            </a: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A97424A4-4F5B-4F3A-AE4E-BD1E07A9AF67}"/>
              </a:ext>
            </a:extLst>
          </p:cNvPr>
          <p:cNvSpPr>
            <a:spLocks noGrp="1"/>
          </p:cNvSpPr>
          <p:nvPr>
            <p:ph idx="1"/>
          </p:nvPr>
        </p:nvSpPr>
        <p:spPr>
          <a:xfrm>
            <a:off x="4742016" y="605896"/>
            <a:ext cx="6413663" cy="5646208"/>
          </a:xfrm>
        </p:spPr>
        <p:txBody>
          <a:bodyPr anchor="ctr">
            <a:normAutofit/>
          </a:bodyPr>
          <a:lstStyle/>
          <a:p>
            <a:r>
              <a:rPr lang="en-US" sz="3600" b="1" i="1" dirty="0">
                <a:effectLst/>
                <a:ea typeface="Times New Roman" panose="02020603050405020304" pitchFamily="18" charset="0"/>
                <a:cs typeface="Calibri" panose="020F0502020204030204" pitchFamily="34" charset="0"/>
              </a:rPr>
              <a:t>We aim to provide a sustainable legacy for our Jewish community, locally and globally, through endowments and resources that maximize the charitable objectives of our donors. </a:t>
            </a:r>
            <a:endParaRPr lang="en-US" sz="3600" i="1" dirty="0"/>
          </a:p>
        </p:txBody>
      </p:sp>
    </p:spTree>
    <p:extLst>
      <p:ext uri="{BB962C8B-B14F-4D97-AF65-F5344CB8AC3E}">
        <p14:creationId xmlns:p14="http://schemas.microsoft.com/office/powerpoint/2010/main" val="3348093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C6E70-338A-4D15-85CC-89C5B66A0F6C}"/>
              </a:ext>
            </a:extLst>
          </p:cNvPr>
          <p:cNvSpPr>
            <a:spLocks noGrp="1"/>
          </p:cNvSpPr>
          <p:nvPr>
            <p:ph type="title"/>
          </p:nvPr>
        </p:nvSpPr>
        <p:spPr>
          <a:xfrm>
            <a:off x="1097280" y="286603"/>
            <a:ext cx="10058400" cy="1450757"/>
          </a:xfrm>
        </p:spPr>
        <p:txBody>
          <a:bodyPr>
            <a:normAutofit/>
          </a:bodyPr>
          <a:lstStyle/>
          <a:p>
            <a:pPr marL="0" marR="0" lvl="0" indent="0" fontAlgn="base">
              <a:spcBef>
                <a:spcPts val="0"/>
              </a:spcBef>
              <a:spcAft>
                <a:spcPts val="0"/>
              </a:spcAft>
              <a:buNone/>
            </a:pPr>
            <a:r>
              <a:rPr lang="en-US" b="1" dirty="0">
                <a:effectLst/>
                <a:latin typeface="Cambria" panose="02040503050406030204" pitchFamily="18" charset="0"/>
                <a:ea typeface="Cambria" panose="02040503050406030204" pitchFamily="18" charset="0"/>
                <a:cs typeface="Times New Roman" panose="02020603050405020304" pitchFamily="18" charset="0"/>
              </a:rPr>
              <a:t>Values, Mission and Vision: </a:t>
            </a:r>
          </a:p>
        </p:txBody>
      </p:sp>
      <p:graphicFrame>
        <p:nvGraphicFramePr>
          <p:cNvPr id="5" name="Content Placeholder 2">
            <a:extLst>
              <a:ext uri="{FF2B5EF4-FFF2-40B4-BE49-F238E27FC236}">
                <a16:creationId xmlns:a16="http://schemas.microsoft.com/office/drawing/2014/main" id="{45D6C0E8-1C2B-4FA2-BED1-EB32ACD0C76D}"/>
              </a:ext>
            </a:extLst>
          </p:cNvPr>
          <p:cNvGraphicFramePr>
            <a:graphicFrameLocks noGrp="1"/>
          </p:cNvGraphicFramePr>
          <p:nvPr>
            <p:ph idx="1"/>
            <p:extLst>
              <p:ext uri="{D42A27DB-BD31-4B8C-83A1-F6EECF244321}">
                <p14:modId xmlns:p14="http://schemas.microsoft.com/office/powerpoint/2010/main" val="3513623800"/>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8722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B1158-EDBD-49BC-BD07-FC6C444A5330}"/>
              </a:ext>
            </a:extLst>
          </p:cNvPr>
          <p:cNvSpPr>
            <a:spLocks noGrp="1"/>
          </p:cNvSpPr>
          <p:nvPr>
            <p:ph type="title"/>
          </p:nvPr>
        </p:nvSpPr>
        <p:spPr>
          <a:xfrm>
            <a:off x="1097280" y="286603"/>
            <a:ext cx="10058400" cy="1450757"/>
          </a:xfrm>
        </p:spPr>
        <p:txBody>
          <a:bodyPr>
            <a:normAutofit/>
          </a:bodyPr>
          <a:lstStyle/>
          <a:p>
            <a:r>
              <a:rPr lang="en-US" b="1">
                <a:latin typeface="Cambria" panose="02040503050406030204" pitchFamily="18" charset="0"/>
                <a:ea typeface="Cambria" panose="02040503050406030204" pitchFamily="18" charset="0"/>
              </a:rPr>
              <a:t>Outcomes</a:t>
            </a:r>
          </a:p>
        </p:txBody>
      </p:sp>
      <p:graphicFrame>
        <p:nvGraphicFramePr>
          <p:cNvPr id="5" name="Content Placeholder 2">
            <a:extLst>
              <a:ext uri="{FF2B5EF4-FFF2-40B4-BE49-F238E27FC236}">
                <a16:creationId xmlns:a16="http://schemas.microsoft.com/office/drawing/2014/main" id="{CE9BB4B0-2B2E-4793-9719-CD8A956773AB}"/>
              </a:ext>
            </a:extLst>
          </p:cNvPr>
          <p:cNvGraphicFramePr>
            <a:graphicFrameLocks noGrp="1"/>
          </p:cNvGraphicFramePr>
          <p:nvPr>
            <p:ph idx="1"/>
            <p:extLst>
              <p:ext uri="{D42A27DB-BD31-4B8C-83A1-F6EECF244321}">
                <p14:modId xmlns:p14="http://schemas.microsoft.com/office/powerpoint/2010/main" val="3300930792"/>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3827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25A81-694C-4974-BE7C-01DC55E9E5E3}"/>
              </a:ext>
            </a:extLst>
          </p:cNvPr>
          <p:cNvSpPr>
            <a:spLocks noGrp="1"/>
          </p:cNvSpPr>
          <p:nvPr>
            <p:ph type="title"/>
          </p:nvPr>
        </p:nvSpPr>
        <p:spPr>
          <a:xfrm>
            <a:off x="1097280" y="286603"/>
            <a:ext cx="10058400" cy="1450757"/>
          </a:xfrm>
        </p:spPr>
        <p:txBody>
          <a:bodyPr>
            <a:normAutofit/>
          </a:bodyPr>
          <a:lstStyle/>
          <a:p>
            <a:r>
              <a:rPr lang="en-US" b="1">
                <a:latin typeface="Cambria" panose="02040503050406030204" pitchFamily="18" charset="0"/>
                <a:ea typeface="Cambria" panose="02040503050406030204" pitchFamily="18" charset="0"/>
              </a:rPr>
              <a:t>Updated Values for JCFGM</a:t>
            </a:r>
          </a:p>
        </p:txBody>
      </p:sp>
      <p:graphicFrame>
        <p:nvGraphicFramePr>
          <p:cNvPr id="14" name="Content Placeholder 2">
            <a:extLst>
              <a:ext uri="{FF2B5EF4-FFF2-40B4-BE49-F238E27FC236}">
                <a16:creationId xmlns:a16="http://schemas.microsoft.com/office/drawing/2014/main" id="{BB9FF649-A89D-6C2E-AAE9-7F0658EFD481}"/>
              </a:ext>
            </a:extLst>
          </p:cNvPr>
          <p:cNvGraphicFramePr>
            <a:graphicFrameLocks noGrp="1"/>
          </p:cNvGraphicFramePr>
          <p:nvPr>
            <p:ph idx="1"/>
            <p:extLst>
              <p:ext uri="{D42A27DB-BD31-4B8C-83A1-F6EECF244321}">
                <p14:modId xmlns:p14="http://schemas.microsoft.com/office/powerpoint/2010/main" val="3718585484"/>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4210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D13D15B-BB70-4F36-A31E-DFE0B35ABC4B}"/>
              </a:ext>
            </a:extLst>
          </p:cNvPr>
          <p:cNvSpPr>
            <a:spLocks noGrp="1"/>
          </p:cNvSpPr>
          <p:nvPr>
            <p:ph type="title"/>
          </p:nvPr>
        </p:nvSpPr>
        <p:spPr>
          <a:xfrm>
            <a:off x="492370" y="605896"/>
            <a:ext cx="3084844" cy="5646208"/>
          </a:xfrm>
        </p:spPr>
        <p:txBody>
          <a:bodyPr anchor="ctr">
            <a:normAutofit/>
          </a:bodyPr>
          <a:lstStyle/>
          <a:p>
            <a:r>
              <a:rPr lang="en-US" sz="3600" b="1">
                <a:solidFill>
                  <a:srgbClr val="FFFFFF"/>
                </a:solidFill>
                <a:latin typeface="Cambria" panose="02040503050406030204" pitchFamily="18" charset="0"/>
                <a:ea typeface="Cambria" panose="02040503050406030204" pitchFamily="18" charset="0"/>
              </a:rPr>
              <a:t>Updated Mission Statement for JCFGM</a:t>
            </a:r>
          </a:p>
        </p:txBody>
      </p:sp>
      <p:sp>
        <p:nvSpPr>
          <p:cNvPr id="30" name="Rectangle 29">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CAE71AFE-81EF-4367-80DC-0D85FE14CF97}"/>
              </a:ext>
            </a:extLst>
          </p:cNvPr>
          <p:cNvSpPr>
            <a:spLocks noGrp="1"/>
          </p:cNvSpPr>
          <p:nvPr>
            <p:ph idx="1"/>
          </p:nvPr>
        </p:nvSpPr>
        <p:spPr>
          <a:xfrm>
            <a:off x="4742016" y="605896"/>
            <a:ext cx="6413663" cy="5646208"/>
          </a:xfrm>
        </p:spPr>
        <p:txBody>
          <a:bodyPr anchor="ctr">
            <a:normAutofit/>
          </a:bodyPr>
          <a:lstStyle/>
          <a:p>
            <a:r>
              <a:rPr lang="en-US" sz="2800" i="1" dirty="0">
                <a:effectLst/>
                <a:ea typeface="Calibri" panose="020F0502020204030204" pitchFamily="34" charset="0"/>
                <a:cs typeface="Times New Roman" panose="02020603050405020304" pitchFamily="18" charset="0"/>
              </a:rPr>
              <a:t>We guide philanthropic resources to ensure the strength of the Jewish and broader communities. We accomplish this by working directly with our partners to build trust, understand their goals, and identify opportunities to deepen their impact.</a:t>
            </a:r>
          </a:p>
          <a:p>
            <a:endParaRPr lang="en-US" i="1" dirty="0">
              <a:effectLst/>
              <a:ea typeface="Calibri" panose="020F0502020204030204" pitchFamily="34" charset="0"/>
              <a:cs typeface="Times New Roman" panose="02020603050405020304" pitchFamily="18" charset="0"/>
            </a:endParaRPr>
          </a:p>
          <a:p>
            <a:r>
              <a:rPr lang="en-US" i="1" dirty="0">
                <a:effectLst/>
                <a:ea typeface="Calibri" panose="020F0502020204030204" pitchFamily="34" charset="0"/>
                <a:cs typeface="Times New Roman" panose="02020603050405020304" pitchFamily="18" charset="0"/>
              </a:rPr>
              <a:t> </a:t>
            </a:r>
            <a:endParaRPr lang="en-US" dirty="0"/>
          </a:p>
        </p:txBody>
      </p:sp>
    </p:spTree>
    <p:extLst>
      <p:ext uri="{BB962C8B-B14F-4D97-AF65-F5344CB8AC3E}">
        <p14:creationId xmlns:p14="http://schemas.microsoft.com/office/powerpoint/2010/main" val="2618323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83529AFD-5A84-4419-9390-0E9584F35D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D1FFD9C4-5E6D-4E44-8CCD-24EF7B6FF1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D70B55B-7267-8738-09A7-ED6CE6C7F17A}"/>
              </a:ext>
            </a:extLst>
          </p:cNvPr>
          <p:cNvSpPr>
            <a:spLocks noGrp="1"/>
          </p:cNvSpPr>
          <p:nvPr>
            <p:ph type="title"/>
          </p:nvPr>
        </p:nvSpPr>
        <p:spPr>
          <a:xfrm>
            <a:off x="492370" y="516835"/>
            <a:ext cx="3084844" cy="5772840"/>
          </a:xfrm>
        </p:spPr>
        <p:txBody>
          <a:bodyPr anchor="ctr">
            <a:normAutofit/>
          </a:bodyPr>
          <a:lstStyle/>
          <a:p>
            <a:r>
              <a:rPr lang="en-US" sz="3600" b="1" dirty="0">
                <a:solidFill>
                  <a:srgbClr val="FFFFFF"/>
                </a:solidFill>
                <a:latin typeface="Cambria" panose="02040503050406030204" pitchFamily="18" charset="0"/>
                <a:ea typeface="Cambria" panose="02040503050406030204" pitchFamily="18" charset="0"/>
              </a:rPr>
              <a:t>Long Term Goals: 10 Years from Now</a:t>
            </a:r>
          </a:p>
        </p:txBody>
      </p:sp>
      <p:sp>
        <p:nvSpPr>
          <p:cNvPr id="22" name="Rectangle 21">
            <a:extLst>
              <a:ext uri="{FF2B5EF4-FFF2-40B4-BE49-F238E27FC236}">
                <a16:creationId xmlns:a16="http://schemas.microsoft.com/office/drawing/2014/main" id="{6B3B2DB5-1B01-4A7A-B79B-E180757E61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14" name="Content Placeholder 2">
            <a:extLst>
              <a:ext uri="{FF2B5EF4-FFF2-40B4-BE49-F238E27FC236}">
                <a16:creationId xmlns:a16="http://schemas.microsoft.com/office/drawing/2014/main" id="{3BB458CD-6AAD-6AB5-DB46-0C4B8C653E17}"/>
              </a:ext>
            </a:extLst>
          </p:cNvPr>
          <p:cNvGraphicFramePr>
            <a:graphicFrameLocks noGrp="1"/>
          </p:cNvGraphicFramePr>
          <p:nvPr>
            <p:ph idx="1"/>
            <p:extLst>
              <p:ext uri="{D42A27DB-BD31-4B8C-83A1-F6EECF244321}">
                <p14:modId xmlns:p14="http://schemas.microsoft.com/office/powerpoint/2010/main" val="1546951710"/>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4542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98FAF-1448-4409-9B58-F4040E15E617}"/>
              </a:ext>
            </a:extLst>
          </p:cNvPr>
          <p:cNvSpPr>
            <a:spLocks noGrp="1"/>
          </p:cNvSpPr>
          <p:nvPr>
            <p:ph type="title"/>
          </p:nvPr>
        </p:nvSpPr>
        <p:spPr>
          <a:xfrm>
            <a:off x="1097280" y="286603"/>
            <a:ext cx="10058400" cy="1450757"/>
          </a:xfrm>
        </p:spPr>
        <p:txBody>
          <a:bodyPr>
            <a:normAutofit/>
          </a:bodyPr>
          <a:lstStyle/>
          <a:p>
            <a:r>
              <a:rPr lang="en-US" b="1">
                <a:latin typeface="Cambria" panose="02040503050406030204" pitchFamily="18" charset="0"/>
                <a:ea typeface="Cambria" panose="02040503050406030204" pitchFamily="18" charset="0"/>
              </a:rPr>
              <a:t>Asset Growth</a:t>
            </a:r>
          </a:p>
        </p:txBody>
      </p:sp>
      <p:graphicFrame>
        <p:nvGraphicFramePr>
          <p:cNvPr id="14" name="Content Placeholder 2">
            <a:extLst>
              <a:ext uri="{FF2B5EF4-FFF2-40B4-BE49-F238E27FC236}">
                <a16:creationId xmlns:a16="http://schemas.microsoft.com/office/drawing/2014/main" id="{2C1DB5CC-6E3E-76BC-4793-B9B70AAE4FB3}"/>
              </a:ext>
            </a:extLst>
          </p:cNvPr>
          <p:cNvGraphicFramePr>
            <a:graphicFrameLocks noGrp="1"/>
          </p:cNvGraphicFramePr>
          <p:nvPr>
            <p:ph idx="1"/>
            <p:extLst>
              <p:ext uri="{D42A27DB-BD31-4B8C-83A1-F6EECF244321}">
                <p14:modId xmlns:p14="http://schemas.microsoft.com/office/powerpoint/2010/main" val="2563699639"/>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4231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2D8CE-77B9-41BD-841D-CEEF78D1B154}"/>
              </a:ext>
            </a:extLst>
          </p:cNvPr>
          <p:cNvSpPr>
            <a:spLocks noGrp="1"/>
          </p:cNvSpPr>
          <p:nvPr>
            <p:ph type="title"/>
          </p:nvPr>
        </p:nvSpPr>
        <p:spPr>
          <a:xfrm>
            <a:off x="1097280" y="286603"/>
            <a:ext cx="10058400" cy="1450757"/>
          </a:xfrm>
        </p:spPr>
        <p:txBody>
          <a:bodyPr>
            <a:normAutofit/>
          </a:bodyPr>
          <a:lstStyle/>
          <a:p>
            <a:r>
              <a:rPr lang="en-US" b="1">
                <a:latin typeface="Cambria" panose="02040503050406030204" pitchFamily="18" charset="0"/>
                <a:ea typeface="Cambria" panose="02040503050406030204" pitchFamily="18" charset="0"/>
              </a:rPr>
              <a:t>Partnership Expansion </a:t>
            </a:r>
          </a:p>
        </p:txBody>
      </p:sp>
      <p:graphicFrame>
        <p:nvGraphicFramePr>
          <p:cNvPr id="5" name="Content Placeholder 2">
            <a:extLst>
              <a:ext uri="{FF2B5EF4-FFF2-40B4-BE49-F238E27FC236}">
                <a16:creationId xmlns:a16="http://schemas.microsoft.com/office/drawing/2014/main" id="{B7391554-B5AE-99A1-E373-BB8C78B555C3}"/>
              </a:ext>
            </a:extLst>
          </p:cNvPr>
          <p:cNvGraphicFramePr>
            <a:graphicFrameLocks noGrp="1"/>
          </p:cNvGraphicFramePr>
          <p:nvPr>
            <p:ph idx="1"/>
            <p:extLst>
              <p:ext uri="{D42A27DB-BD31-4B8C-83A1-F6EECF244321}">
                <p14:modId xmlns:p14="http://schemas.microsoft.com/office/powerpoint/2010/main" val="2463308488"/>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012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83529AFD-5A84-4419-9390-0E9584F35D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D1FFD9C4-5E6D-4E44-8CCD-24EF7B6FF1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FBE17CF-324F-49FE-B31D-54A735CD49BA}"/>
              </a:ext>
            </a:extLst>
          </p:cNvPr>
          <p:cNvSpPr>
            <a:spLocks noGrp="1"/>
          </p:cNvSpPr>
          <p:nvPr>
            <p:ph type="title"/>
          </p:nvPr>
        </p:nvSpPr>
        <p:spPr>
          <a:xfrm>
            <a:off x="492370" y="516835"/>
            <a:ext cx="3084844" cy="5772840"/>
          </a:xfrm>
        </p:spPr>
        <p:txBody>
          <a:bodyPr anchor="ctr">
            <a:normAutofit/>
          </a:bodyPr>
          <a:lstStyle/>
          <a:p>
            <a:r>
              <a:rPr lang="en-US" sz="3600" b="1" dirty="0">
                <a:solidFill>
                  <a:srgbClr val="FFFFFF"/>
                </a:solidFill>
                <a:latin typeface="Cambria" panose="02040503050406030204" pitchFamily="18" charset="0"/>
                <a:ea typeface="Cambria" panose="02040503050406030204" pitchFamily="18" charset="0"/>
              </a:rPr>
              <a:t>Industry Expertise</a:t>
            </a:r>
          </a:p>
        </p:txBody>
      </p:sp>
      <p:sp>
        <p:nvSpPr>
          <p:cNvPr id="22" name="Rectangle 21">
            <a:extLst>
              <a:ext uri="{FF2B5EF4-FFF2-40B4-BE49-F238E27FC236}">
                <a16:creationId xmlns:a16="http://schemas.microsoft.com/office/drawing/2014/main" id="{6B3B2DB5-1B01-4A7A-B79B-E180757E61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E3C13CD1-3C0B-A157-9AEB-541938D3B7C0}"/>
              </a:ext>
            </a:extLst>
          </p:cNvPr>
          <p:cNvGraphicFramePr>
            <a:graphicFrameLocks noGrp="1"/>
          </p:cNvGraphicFramePr>
          <p:nvPr>
            <p:ph idx="1"/>
            <p:extLst>
              <p:ext uri="{D42A27DB-BD31-4B8C-83A1-F6EECF244321}">
                <p14:modId xmlns:p14="http://schemas.microsoft.com/office/powerpoint/2010/main" val="892850608"/>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2888279"/>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84E36C724E56041AD41E340EF8BC4A6" ma:contentTypeVersion="16" ma:contentTypeDescription="Create a new document." ma:contentTypeScope="" ma:versionID="dc34472e50683122fb1dcccb4fec0486">
  <xsd:schema xmlns:xsd="http://www.w3.org/2001/XMLSchema" xmlns:xs="http://www.w3.org/2001/XMLSchema" xmlns:p="http://schemas.microsoft.com/office/2006/metadata/properties" xmlns:ns2="8d9db891-9a93-4d8f-b316-53a9f4a8df72" xmlns:ns3="f93fbb25-3d89-4e16-a786-6d19e436c58f" targetNamespace="http://schemas.microsoft.com/office/2006/metadata/properties" ma:root="true" ma:fieldsID="bae6a76b2dbf067eb4f5c76b9141abef" ns2:_="" ns3:_="">
    <xsd:import namespace="8d9db891-9a93-4d8f-b316-53a9f4a8df72"/>
    <xsd:import namespace="f93fbb25-3d89-4e16-a786-6d19e436c58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9db891-9a93-4d8f-b316-53a9f4a8df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1c0c85a-fd33-4616-9e22-b9090b48211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93fbb25-3d89-4e16-a786-6d19e436c58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ba4d8db-7a85-4fc9-b2c2-d70464f7a73e}" ma:internalName="TaxCatchAll" ma:showField="CatchAllData" ma:web="f93fbb25-3d89-4e16-a786-6d19e436c58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5D06936-479B-4EBD-828F-87E879A11C95}"/>
</file>

<file path=customXml/itemProps2.xml><?xml version="1.0" encoding="utf-8"?>
<ds:datastoreItem xmlns:ds="http://schemas.openxmlformats.org/officeDocument/2006/customXml" ds:itemID="{CCC3EED9-29DD-46F5-97EB-9AC140592DC9}"/>
</file>

<file path=docProps/app.xml><?xml version="1.0" encoding="utf-8"?>
<Properties xmlns="http://schemas.openxmlformats.org/officeDocument/2006/extended-properties" xmlns:vt="http://schemas.openxmlformats.org/officeDocument/2006/docPropsVTypes">
  <TotalTime>40684</TotalTime>
  <Words>759</Words>
  <Application>Microsoft Office PowerPoint</Application>
  <PresentationFormat>Widescreen</PresentationFormat>
  <Paragraphs>94</Paragraphs>
  <Slides>17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Calibri</vt:lpstr>
      <vt:lpstr>Calibri Light</vt:lpstr>
      <vt:lpstr>Calisto MT</vt:lpstr>
      <vt:lpstr>Cambria</vt:lpstr>
      <vt:lpstr>Retrospect</vt:lpstr>
      <vt:lpstr>  Values, Mission and Vision  Strategic Planning 2022 </vt:lpstr>
      <vt:lpstr>Values, Mission and Vision: </vt:lpstr>
      <vt:lpstr>Outcomes</vt:lpstr>
      <vt:lpstr>Updated Values for JCFGM</vt:lpstr>
      <vt:lpstr>Updated Mission Statement for JCFGM</vt:lpstr>
      <vt:lpstr>Long Term Goals: 10 Years from Now</vt:lpstr>
      <vt:lpstr>Asset Growth</vt:lpstr>
      <vt:lpstr>Partnership Expansion </vt:lpstr>
      <vt:lpstr>Industry Expertise</vt:lpstr>
      <vt:lpstr>Start/Stop/Continue</vt:lpstr>
      <vt:lpstr>Start/Stop/Continue </vt:lpstr>
      <vt:lpstr>Next Steps </vt:lpstr>
      <vt:lpstr>Appendix</vt:lpstr>
      <vt:lpstr>Core Values</vt:lpstr>
      <vt:lpstr>Current Values for JCFGM</vt:lpstr>
      <vt:lpstr>Mission vs. Vision</vt:lpstr>
      <vt:lpstr>Current Mission Statement for JCFGM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A Foundation for Legacy Giving  Jewish Federation of Greater Dallas   June 24, 2021</dc:title>
  <dc:creator>Dirk Bird</dc:creator>
  <cp:lastModifiedBy>Linda Meisel</cp:lastModifiedBy>
  <cp:revision>13</cp:revision>
  <dcterms:created xsi:type="dcterms:W3CDTF">2021-06-24T13:05:43Z</dcterms:created>
  <dcterms:modified xsi:type="dcterms:W3CDTF">2022-06-27T23:03:22Z</dcterms:modified>
</cp:coreProperties>
</file>