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3" r:id="rId3"/>
    <p:sldId id="257" r:id="rId4"/>
    <p:sldId id="264" r:id="rId5"/>
    <p:sldId id="265" r:id="rId6"/>
    <p:sldId id="266" r:id="rId7"/>
    <p:sldId id="271" r:id="rId8"/>
    <p:sldId id="267" r:id="rId9"/>
    <p:sldId id="268" r:id="rId10"/>
    <p:sldId id="274" r:id="rId11"/>
    <p:sldId id="275" r:id="rId12"/>
    <p:sldId id="276" r:id="rId13"/>
    <p:sldId id="270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36" autoAdjust="0"/>
    <p:restoredTop sz="93333"/>
  </p:normalViewPr>
  <p:slideViewPr>
    <p:cSldViewPr snapToGrid="0">
      <p:cViewPr varScale="1">
        <p:scale>
          <a:sx n="62" d="100"/>
          <a:sy n="62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3F582-DBF8-4889-A5B5-37A48A29C0F0}" type="datetimeFigureOut">
              <a:rPr lang="en-US" smtClean="0"/>
              <a:t>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08AE5-2A7D-4958-BFDC-A5E3BC5C4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47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84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3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2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1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35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7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2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7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January 23,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7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6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January 23,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AB6729-2313-44F5-9A96-CFA0EF86F24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28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BD099-A5AC-18E0-2C3C-7045A5CD1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987296"/>
            <a:ext cx="10924032" cy="2337816"/>
          </a:xfrm>
        </p:spPr>
        <p:txBody>
          <a:bodyPr/>
          <a:lstStyle/>
          <a:p>
            <a:r>
              <a:rPr lang="en-US" dirty="0"/>
              <a:t>JCFGM Board of Trustees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1524E-514F-B94A-1094-090729261F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23, 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CF18AF-6481-849A-0AF7-FCC56D0B7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96C38-C3D3-F8C3-BCD0-638BCEA2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B8F98-1A41-F2D7-6E6F-11ABB8964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4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DE4A-038E-40F6-17BE-CF5CE763A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Committee Reports: Strategic Plan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9D04A-E831-0679-CA65-8610917FE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Staff Talent Management</a:t>
            </a:r>
            <a:r>
              <a:rPr lang="en-US" dirty="0"/>
              <a:t>: Staff and board members conducted a SWOT analysis – the next step staff interviews will be completed by the end of February.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Board Talent Management</a:t>
            </a:r>
            <a:r>
              <a:rPr lang="en-US" dirty="0"/>
              <a:t>: A board survey was created by the committee with input from the full Strategic Planning committee. Trustees will receive the survey by email tomorrow and you will have 2 weeks to complete.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Infrastructure/Office Space</a:t>
            </a:r>
            <a:r>
              <a:rPr lang="en-US" dirty="0"/>
              <a:t>: Continuing analysis of the issue of space but the committee will likely recommend the rental of office space with hybrid work environment.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Communication/Marketing/Branding:</a:t>
            </a:r>
            <a:r>
              <a:rPr lang="en-US" dirty="0"/>
              <a:t> Three surveys are in development, with the goal of gaining insight into how the Foundation is known and to better understand the perception of our roles in the community.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Community Survey, Foundation survey for other community Foundations  and Key informant discussions.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Contacts have been made for a potential outside marketing consultant engagement in the future.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5A302-7995-CC1F-FFBC-DC5D6DAC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ED53A-5D41-FAA8-3758-B4B2965D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3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1898D-7A08-2EE7-0031-AA232B95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DE289-0393-BC2D-94D6-624DDDB02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Building Assets: DAF’s 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      	Beginning analysis and idea generation about how to raise awareness and generate new assets through DAF’s. 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Building Assets: Unrestricted Funds</a:t>
            </a:r>
            <a:r>
              <a:rPr lang="en-US" dirty="0"/>
              <a:t>: 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		Analysis of current unrestricted assets as well as the future potential from bequests through DAF’s,  legacy 	promises and life insurance policies</a:t>
            </a:r>
            <a:r>
              <a:rPr lang="en-US" dirty="0"/>
              <a:t>. </a:t>
            </a:r>
          </a:p>
          <a:p>
            <a:pPr marL="230188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Building Assets: Custodial Funds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	Analysis and discussion to continue to create a value proposition  to present organizations in hope that they 	will consider our foundation for long term funds</a:t>
            </a:r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/>
              <a:t>Life &amp; Legacy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800" b="1" dirty="0"/>
              <a:t>	</a:t>
            </a:r>
            <a:r>
              <a:rPr lang="en-US" sz="1600" dirty="0"/>
              <a:t>Discussion to increase future realization of current promises and promote the program to increase the number 	of promises.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65A35-BE95-79B4-04E7-0E7D7A1E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F9D924-EC60-7AA0-C941-3B2DA3CF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29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E67C-D7FF-7B61-C413-C6FFCD3F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CC30C-D5FF-1A9A-429A-10A04E051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January 24, 2023</a:t>
            </a:r>
          </a:p>
          <a:p>
            <a:pPr marL="230188" indent="-230188">
              <a:buNone/>
            </a:pPr>
            <a:r>
              <a:rPr lang="en-US" dirty="0"/>
              <a:t>        Distribution of Board of Trustees survey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February 2023 </a:t>
            </a:r>
          </a:p>
          <a:p>
            <a:pPr marL="230188" indent="-230188">
              <a:buNone/>
            </a:pPr>
            <a:r>
              <a:rPr lang="en-US" dirty="0"/>
              <a:t>        Information gathering from other Foundations, Key informants and community survey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March/April 2023 </a:t>
            </a:r>
          </a:p>
          <a:p>
            <a:pPr marL="230188" indent="-230188">
              <a:buNone/>
            </a:pPr>
            <a:r>
              <a:rPr lang="en-US" dirty="0"/>
              <a:t>         Committees meet to learn from survey information and formulate broad recommendations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May 2023 </a:t>
            </a:r>
          </a:p>
          <a:p>
            <a:pPr marL="230188" indent="-230188">
              <a:buNone/>
            </a:pPr>
            <a:r>
              <a:rPr lang="en-US" dirty="0"/>
              <a:t>           Compilation of information and development of report to be presented at Annual meeting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June 19, 2023  Presentation of report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A2D0E-AB3D-06DA-37FB-99F30874B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7CB02-8456-4E92-1702-B46E3F3A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98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88D6-DCC3-585A-9535-11221861E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Committee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9505A-C2E4-56C9-5438-FCCBC3795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0188" indent="-230188"/>
            <a:endParaRPr lang="en-US" dirty="0"/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Personnel Committee: Annual staff evaluations will be completed by the end of February, 2023.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endParaRPr lang="en-US" dirty="0"/>
          </a:p>
          <a:p>
            <a:pPr marL="230188" indent="-230188">
              <a:buFont typeface="Wingdings" panose="05000000000000000000" pitchFamily="2" charset="2"/>
              <a:buChar char="§"/>
            </a:pPr>
            <a:r>
              <a:rPr lang="en-US" dirty="0"/>
              <a:t>Audit Committee: The Audit review has been scheduled for February 7, 2023 at 7 PM. </a:t>
            </a:r>
          </a:p>
          <a:p>
            <a:pPr marL="230188" indent="-230188">
              <a:buFont typeface="Wingdings" panose="05000000000000000000" pitchFamily="2" charset="2"/>
              <a:buChar char="§"/>
            </a:pPr>
            <a:endParaRPr lang="en-US" dirty="0"/>
          </a:p>
          <a:p>
            <a:pPr marL="230188" indent="-230188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D995BF-B7BE-4934-6E71-286515013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EE390-7698-29BF-5EB1-EB5D912F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6CD2D-145E-0E70-1D13-E6F0EC08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90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CC76F-A5DE-2DF9-71CF-7FD0A4A8F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2023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21199-3BA4-5051-D0C2-F30F6E5F6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May 1 – </a:t>
            </a:r>
            <a:r>
              <a:rPr lang="en-US" i="1" dirty="0"/>
              <a:t>Streets of Gold: America’s Untold Story of Immigrant Success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Featuring Leah </a:t>
            </a:r>
            <a:r>
              <a:rPr lang="en-US" dirty="0" err="1"/>
              <a:t>Boustan</a:t>
            </a:r>
            <a:r>
              <a:rPr lang="en-US" dirty="0"/>
              <a:t>, Princeton University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May 7-9 – LIFE &amp; LEGACY Annual Conference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Hosted by Harold Grinspoon Foundation, Springfield, MA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May 18 – LIFE &amp; LEGACY Celebration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Jewish Center Courtyard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June 13 – Annual Investment Summit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Featuring Dan Voss, Vanguard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4BD64E-ACCD-3BD2-57A2-15197FEFB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7A70A-0A43-9790-9BEA-20DC63F8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6725B-08B6-09EA-0CB7-7DA50D14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62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FE079-B185-943A-3D79-394A7337E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and Welfare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3D029-A8E0-6EF9-D03F-3E3037893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Condolences to Howard Cohen on the passing of his mother Vivian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Mazel Tov to Harvey and Corrine Fram on the birth of the granddaughter Isabella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Mazel Tov to Linda and Art Meisel on the Bar Mitzvah of their </a:t>
            </a:r>
            <a:r>
              <a:rPr lang="en-US"/>
              <a:t>grandson Andrew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689C99-FBF2-537B-9320-5048E7546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5E29F-0C8D-10C1-D10D-8522F31F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5F636-66F7-C3E1-131C-E807A100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4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C5EA-AA90-9438-A63E-3BC0711D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4F6A5-4A2E-128D-3FC5-A8238CDF9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642"/>
            <a:ext cx="10058400" cy="4023360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Foundation is organized to promote philanthropy and to further the charitable needs of the Jewish community, other charitable institutions, and community organizations.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8ABE45-BAC6-E959-9CC6-CD35D22F9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D99F8-16F2-D72C-AF1E-525BE5370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6F973-C877-C048-F0CF-5355AD302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8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1586-25DD-F61E-A5BA-A0EEA35D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BEDCA-C2B9-4CCA-6D4B-95F69086C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Call to order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Minutes of the </a:t>
            </a:r>
            <a:r>
              <a:rPr lang="en-US" sz="1600"/>
              <a:t>November meeting </a:t>
            </a:r>
            <a:endParaRPr lang="en-US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Assets and Fund Review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President’s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Treasurer’s Report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Executive Director’s report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Committee Reports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Investment committee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Strategic Planning committee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Audit Committee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Upcoming Events/Meetings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536F1-6A75-D0CE-885A-90C6BF379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2DC80-3AC2-AAAB-BBE6-00B657D8A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37150-70B9-3767-F24B-F0A0D2BF1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9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68ECB-72E3-D2FA-FCEB-307D026B6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Assets and Fund Activity </a:t>
            </a:r>
            <a:br>
              <a:rPr lang="en-US" dirty="0"/>
            </a:br>
            <a:r>
              <a:rPr lang="en-US" sz="3200" dirty="0"/>
              <a:t>July 1, 2022-December 31,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537A5-8139-6087-C99F-C3CE6637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# of Funds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Custodial			  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Permanently Restricted 	  22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Temporarily Restricted 	  11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Foundation Funds		    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DAFs			  80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Total			149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# New Funds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8 – 1 custodial, 1 mitzvah fund, 6 DAFs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# Closed Funds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4 – 2 DAFs, 2 permanently restricted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Contributions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$967,720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Grants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$966,761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Assets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Linda to complete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797845-4343-9C89-8E9A-EBBFB8276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215" y="417406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1328A-166B-84CF-502A-4194E583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A2A72-18EC-0C8F-C068-9D3642A1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7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27525-519A-D383-14FC-0B067264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30E76-1E0C-AA6A-C166-92204E55E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347A70-4F9E-BEF7-5872-881AEBB32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8A053-F31B-EF3D-DD4B-47EAF037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982DC-38B2-5D2F-749E-CA7E50B14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12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C2107-CC3E-6236-84A4-6AA63F572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D2DA-9129-6A59-A0B0-E7C01CCB1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632C06-C464-A9F4-BED5-BBF8B3835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6C825-D3F9-F535-E688-F47C21B2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0A864-AFAE-E96B-370D-170DF407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2F1B0-17FB-0CBE-D1C5-55067D2E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Director’s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DBC0B-4A18-5A39-7C47-A35961CD1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FidTech</a:t>
            </a:r>
            <a:r>
              <a:rPr lang="en-US" dirty="0"/>
              <a:t>: the JCFGM staff have scheduled weekly meetings with the </a:t>
            </a:r>
            <a:r>
              <a:rPr lang="en-US" dirty="0" err="1"/>
              <a:t>FidTech</a:t>
            </a:r>
            <a:r>
              <a:rPr lang="en-US" dirty="0"/>
              <a:t> team to work on the transition. There have been meetings with </a:t>
            </a:r>
            <a:r>
              <a:rPr lang="en-US" dirty="0" err="1"/>
              <a:t>FidTech</a:t>
            </a:r>
            <a:r>
              <a:rPr lang="en-US" dirty="0"/>
              <a:t> and the Vanguard Team and </a:t>
            </a:r>
            <a:r>
              <a:rPr lang="en-US" dirty="0" err="1"/>
              <a:t>FidTech</a:t>
            </a:r>
            <a:r>
              <a:rPr lang="en-US" dirty="0"/>
              <a:t> and the Renaissance team to begin the work of data gathering.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Programs: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Impact of the 2022 Midterm Elections on the Jewish Community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Featuring Dr. Benjamin Dworkin of Rowan University on January 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Co-sponsored by JCRC Somerset, Hunterdon &amp; Warren Counties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90+ people registered for this community webinar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Choose Abundance, Building a Culture of Philanthropy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Featuring Laurie Herrick, Part # 2 on January 30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Sponsored by the Jewish Federation Princeton Mercer Bucks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75 people representing 25 organizations registered for this Life &amp; Legacy workshop series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2BC40A-3576-C6EC-3E7C-A2E83FBF77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768" y="556035"/>
            <a:ext cx="3755135" cy="104416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1BAA4-4998-501F-952A-C63E1CB8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851DE-53CE-3B19-BDAA-BA930802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9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88715-EC53-94D8-3C18-4BE5A8160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88449" cy="1488409"/>
          </a:xfrm>
        </p:spPr>
        <p:txBody>
          <a:bodyPr>
            <a:normAutofit fontScale="90000"/>
          </a:bodyPr>
          <a:lstStyle/>
          <a:p>
            <a:r>
              <a:rPr lang="en-US" dirty="0"/>
              <a:t>Committee reports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Committee Reports 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1CF765-EF7F-2D43-223B-35BC491F0195}"/>
              </a:ext>
            </a:extLst>
          </p:cNvPr>
          <p:cNvSpPr txBox="1"/>
          <p:nvPr/>
        </p:nvSpPr>
        <p:spPr>
          <a:xfrm>
            <a:off x="720436" y="2164783"/>
            <a:ext cx="8908370" cy="380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marR="0" lvl="0" indent="-230188"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Investment Committee:</a:t>
            </a:r>
          </a:p>
          <a:p>
            <a:pPr marL="230188" marR="0" lvl="0" indent="-230188"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1.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Our funds posted returns of -16.88% for the year as both stocks and bonds struggled in the face of rising inflation.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0188" marR="0" lvl="0" indent="-230188"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We lagged the benchmark return of -16.01% primarily due to extremely poor performance of a specific Vanguard Fund, the US Growth Fund, as well as poor performance from a second Vanguard fund, the Windsor II Funds We replaced those funds with index funds in April after a routine analysis of those funds’ risk controls. On the positive side, our position in Inflation Protected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onds had a large positive impact.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0188" marR="0" lvl="0" indent="-230188"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For the 2 ½ years we have used Vanguard as our manager, returns are in line with the benchmark at 2.5% annualized.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0188" marR="0" indent="-230188"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230188" marR="0" indent="-230188"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9F207E-0442-4F4B-E817-0B7505A2F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8D90A-6F04-DEAB-76AE-BAC9A5D8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D86C2-38F2-58B0-18B1-39EE4799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7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8C80A-00CB-1922-DC43-BAADD3F51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reports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3904-E153-62A2-B746-FD0CB2F44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Strategic Planning Committee update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the Fall 2022, the Board of Trustees determined that we will continue our strategic planning efforts internally, without the help of an outside consultant.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Committees were identified and populated to concentrate on individual areas of strategic planning. Every board member has joined on these committees.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Between December 2022 and January 2023, with one exception, each of the committees has met and begun its work.  One was canceled due to tech difficulties.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analysis and idea generation will not only lead to an effective strategic plan but can be of use immediately, to aide our current operations.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6FE2CD-3D8E-0734-38CA-4A6ACB9B5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670" y="457201"/>
            <a:ext cx="4310059" cy="1142999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3582A-4967-33F5-1AF3-581E02F0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January 23,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B4538-26EB-9C12-E271-E4A8F990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729-2313-44F5-9A96-CFA0EF86F2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515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4E36C724E56041AD41E340EF8BC4A6" ma:contentTypeVersion="16" ma:contentTypeDescription="Create a new document." ma:contentTypeScope="" ma:versionID="dc34472e50683122fb1dcccb4fec0486">
  <xsd:schema xmlns:xsd="http://www.w3.org/2001/XMLSchema" xmlns:xs="http://www.w3.org/2001/XMLSchema" xmlns:p="http://schemas.microsoft.com/office/2006/metadata/properties" xmlns:ns2="8d9db891-9a93-4d8f-b316-53a9f4a8df72" xmlns:ns3="f93fbb25-3d89-4e16-a786-6d19e436c58f" targetNamespace="http://schemas.microsoft.com/office/2006/metadata/properties" ma:root="true" ma:fieldsID="bae6a76b2dbf067eb4f5c76b9141abef" ns2:_="" ns3:_="">
    <xsd:import namespace="8d9db891-9a93-4d8f-b316-53a9f4a8df72"/>
    <xsd:import namespace="f93fbb25-3d89-4e16-a786-6d19e436c5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9db891-9a93-4d8f-b316-53a9f4a8d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c0c85a-fd33-4616-9e22-b9090b4821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3fbb25-3d89-4e16-a786-6d19e436c58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ba4d8db-7a85-4fc9-b2c2-d70464f7a73e}" ma:internalName="TaxCatchAll" ma:showField="CatchAllData" ma:web="f93fbb25-3d89-4e16-a786-6d19e436c5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F303AA-5E62-4B26-9374-F286090F6AC4}"/>
</file>

<file path=customXml/itemProps2.xml><?xml version="1.0" encoding="utf-8"?>
<ds:datastoreItem xmlns:ds="http://schemas.openxmlformats.org/officeDocument/2006/customXml" ds:itemID="{51CBE1FB-39C9-4A4C-9A9D-D4E9EEE2844D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551</TotalTime>
  <Words>1118</Words>
  <Application>Microsoft Macintosh PowerPoint</Application>
  <PresentationFormat>Widescreen</PresentationFormat>
  <Paragraphs>141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Wingdings</vt:lpstr>
      <vt:lpstr>Retrospect</vt:lpstr>
      <vt:lpstr>JCFGM Board of Trustees</vt:lpstr>
      <vt:lpstr>Mission statement</vt:lpstr>
      <vt:lpstr>Agenda</vt:lpstr>
      <vt:lpstr>Assets and Fund Activity  July 1, 2022-December 31, 2022</vt:lpstr>
      <vt:lpstr>President’s report</vt:lpstr>
      <vt:lpstr>Treasurer’s report </vt:lpstr>
      <vt:lpstr>Executive Director’s report</vt:lpstr>
      <vt:lpstr>Committee reports    Committee Reports  </vt:lpstr>
      <vt:lpstr>Committee reports </vt:lpstr>
      <vt:lpstr>Committee Reports: Strategic Plan Update </vt:lpstr>
      <vt:lpstr>Strategic Plan Update</vt:lpstr>
      <vt:lpstr>Strategic Planning Timeline</vt:lpstr>
      <vt:lpstr> Committee reports</vt:lpstr>
      <vt:lpstr>Spring 2023 Programs</vt:lpstr>
      <vt:lpstr>Good and Welfare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JCFGM Board of Trustees</dc:title>
  <dc:creator>Linda Meisel</dc:creator>
  <cp:lastModifiedBy>Eran Zacks</cp:lastModifiedBy>
  <cp:revision>18</cp:revision>
  <dcterms:created xsi:type="dcterms:W3CDTF">2023-01-16T18:05:22Z</dcterms:created>
  <dcterms:modified xsi:type="dcterms:W3CDTF">2023-01-23T01:14:07Z</dcterms:modified>
</cp:coreProperties>
</file>