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F4049-1DCE-5244-3FE8-9A782510B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76374-A4ED-C2E8-8A8E-6E6578680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23C10-7FAA-ECB2-FFA2-8C2CC5A0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D3A02-E6B2-C070-4146-BFE8F8D9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D8C4B-7E66-62F7-59AE-6A5EEDE5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9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84BE1-F673-3AED-B7C5-7B84CDA5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66352-029B-5D4D-17DC-00538CCE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85FBD-B9A5-15DC-C725-3B584268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BA47D-2165-0377-894A-CF64333C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95B92-5759-4EE8-5902-C5AE0DD9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2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B44321-8F16-E9D5-F9DB-BC4E0D16E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1390AF-5F9E-A403-F3A1-CEA318029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9A5B4-5495-AA72-CE1A-F0504E52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D62A3-325E-FDA0-6749-6177A2E75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ABF93-197B-8975-94FE-7BFD1E1D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64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CF57-B676-6BF7-2E51-F7E7F6B63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C42A2-39B8-5BC0-A343-668583133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C32EC-9EEC-BBDE-90AC-EC7EF501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3687-70BC-1BA9-5DEA-40B961C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0353B-AEBE-565F-7A76-98EB8D81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94C6-CFD8-CC2F-D852-1133C11A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2CF1C-CB5C-79A1-3CD1-271E93363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125AF-F598-0D91-56FB-71DC162B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1252E-90AE-CED0-AC5F-E840C7D9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81E3F-D09F-F668-409F-5360D2CC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2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C789-8FB1-77C6-7BFF-C236A6D5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4B4C5-C143-B0CD-C024-07051E550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6F65A-D46E-AA84-0ED7-28E4D2115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814FB-C3E1-2A7B-C9DA-911B7B8C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8476-0AD5-7984-E532-492D6A5A8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84A0B-2039-77D3-9A05-D149856B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9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1E373-20BA-7FDB-C6DA-2E0085F5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2EFEC-4BD7-A1F3-E34C-817DC8A61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283DC-F388-EA23-240A-E57FEBD32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70089-2D76-E0F7-9D85-561C8A36E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D6A00-716E-EF7C-CF89-D88C9374A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994C26-704A-EE49-FB08-5ADFD2558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3AA216-0F1F-2810-4E67-D47D5AD7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97F03-F952-2FD2-D017-1FB2E068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5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60692-3415-930D-8D30-2C204C54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F72EBF-1115-EA86-DAD0-C05BC652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C6CB91-9FD6-695D-2EA5-C7E21502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D617E0-D1B5-AE63-FB6F-1FD67867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29EFBF-3365-7C84-1F84-8233CB664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C7BF38-01E8-83FC-94A6-C1277948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257EB-F1E9-82C9-0243-92948DAEE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0261-88B9-2EEB-8C82-407BA54D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9CB5-F1D0-48AA-81FE-A41D0E6BC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7DF47-839E-91C5-C077-D27E7E5A2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B2FFF7-94F6-F6C5-B41E-582AE8E94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185AE-D587-3D32-F6BE-C887EFF8A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3A67D-EC63-8517-F221-E8CCF277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7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4AC0-FBF3-2AE6-A849-F80BFDBCA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6E8B26-DC42-30D1-4809-F98EEACE1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7F533-D437-6A5D-DDF6-DDF013058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DCD2B-E548-2030-BCE2-0AF1998F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50EDD-5DBD-975D-37B0-40D1F726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D95ED-D5D6-DB64-A266-7386C0DA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2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259C6B-70F3-EC63-B938-5CE3EC532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9EC24-E38F-6612-BF23-FD23E4463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30593-44EF-673F-7C45-E96A0FEA2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3351-1511-40A4-B822-D166B86894BA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B08AA-DC71-79F2-287F-BB127A322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59B72-1F04-DA74-15A9-ABDB36815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83260-8946-4D97-A794-D0346DB35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8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15EFC-0EE7-9E35-55E4-ACE4599E6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816352"/>
            <a:ext cx="9144000" cy="147523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Jewish Community Foundation of Greater Mercer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48E92-7F78-C24E-D4CF-C8DB9FD5A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40224"/>
            <a:ext cx="9144000" cy="1149096"/>
          </a:xfrm>
        </p:spPr>
        <p:txBody>
          <a:bodyPr/>
          <a:lstStyle/>
          <a:p>
            <a:r>
              <a:rPr lang="en-US" dirty="0"/>
              <a:t>Executive Committee meeting </a:t>
            </a:r>
          </a:p>
          <a:p>
            <a:r>
              <a:rPr lang="en-US" dirty="0"/>
              <a:t>January 15, 2024</a:t>
            </a:r>
          </a:p>
        </p:txBody>
      </p:sp>
      <p:pic>
        <p:nvPicPr>
          <p:cNvPr id="4" name="Picture 3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05EEAA80-4125-327E-F50D-40ADCEFD4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207" y="1055328"/>
            <a:ext cx="3869585" cy="103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6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DF4CE-E18D-A25D-16C1-91CCCB64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8ACD3-8595-2A83-537F-A3B79DAE6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The Foundation is organized to promote philanthropy and to further the charitable needs of the Jewish community, other charitable institutions, and community organizations.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0463F508-3BE6-B833-84F3-C3B95A9D6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418" y="365125"/>
            <a:ext cx="3431382" cy="9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8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ECEE-CCB2-E8E0-B752-E4D5F895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Activity and Asset Update</a:t>
            </a:r>
            <a:br>
              <a:rPr lang="en-US" dirty="0"/>
            </a:br>
            <a:r>
              <a:rPr lang="en-US" sz="2400" dirty="0"/>
              <a:t>FY24 To Date (July 1, 2023 – January 5, 2024)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4E1FF-3C1B-9F1E-145A-74C5CF50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Number of Funds</a:t>
            </a:r>
          </a:p>
          <a:p>
            <a:pPr marL="0" indent="0">
              <a:buNone/>
            </a:pPr>
            <a:r>
              <a:rPr lang="en-US" sz="1900" dirty="0"/>
              <a:t>     Foundation Funds 5</a:t>
            </a:r>
          </a:p>
          <a:p>
            <a:pPr marL="0" indent="0">
              <a:buNone/>
            </a:pPr>
            <a:r>
              <a:rPr lang="en-US" sz="1900" dirty="0"/>
              <a:t>     Custodial Funds 33</a:t>
            </a:r>
          </a:p>
          <a:p>
            <a:pPr marL="0" indent="0">
              <a:buNone/>
            </a:pPr>
            <a:r>
              <a:rPr lang="en-US" sz="1900" dirty="0"/>
              <a:t>     Permanently Restricted 22</a:t>
            </a:r>
          </a:p>
          <a:p>
            <a:pPr marL="0" indent="0">
              <a:buNone/>
            </a:pPr>
            <a:r>
              <a:rPr lang="en-US" sz="1900" dirty="0"/>
              <a:t>     Temporarily Restricted 11</a:t>
            </a:r>
          </a:p>
          <a:p>
            <a:pPr marL="0" indent="0">
              <a:buNone/>
            </a:pPr>
            <a:r>
              <a:rPr lang="en-US" sz="1900" dirty="0"/>
              <a:t>     Donor Advised Funds 82</a:t>
            </a:r>
          </a:p>
          <a:p>
            <a:pPr marL="0" indent="0">
              <a:buNone/>
            </a:pPr>
            <a:r>
              <a:rPr lang="en-US" sz="1900" b="1" dirty="0"/>
              <a:t>                        Total: 153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Closed Funds 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Contributions: 85 transactions $2,308,981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Grants: 445 transactions $1,177,045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Assets: (as of xxx)</a:t>
            </a:r>
            <a:endParaRPr lang="en-US" dirty="0"/>
          </a:p>
        </p:txBody>
      </p:sp>
      <p:pic>
        <p:nvPicPr>
          <p:cNvPr id="4" name="Picture 3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7E86EE17-4DCB-C348-D989-BB2AB2BAE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202" y="365125"/>
            <a:ext cx="3294222" cy="87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36C724E56041AD41E340EF8BC4A6" ma:contentTypeVersion="18" ma:contentTypeDescription="Create a new document." ma:contentTypeScope="" ma:versionID="82654a19e49e01dca81566fdbdd2f183">
  <xsd:schema xmlns:xsd="http://www.w3.org/2001/XMLSchema" xmlns:xs="http://www.w3.org/2001/XMLSchema" xmlns:p="http://schemas.microsoft.com/office/2006/metadata/properties" xmlns:ns2="8d9db891-9a93-4d8f-b316-53a9f4a8df72" xmlns:ns3="f93fbb25-3d89-4e16-a786-6d19e436c58f" targetNamespace="http://schemas.microsoft.com/office/2006/metadata/properties" ma:root="true" ma:fieldsID="255fdd4b961485271aab670a13d2f881" ns2:_="" ns3:_="">
    <xsd:import namespace="8d9db891-9a93-4d8f-b316-53a9f4a8df72"/>
    <xsd:import namespace="f93fbb25-3d89-4e16-a786-6d19e436c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db891-9a93-4d8f-b316-53a9f4a8d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c0c85a-fd33-4616-9e22-b9090b4821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fbb25-3d89-4e16-a786-6d19e436c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4d8db-7a85-4fc9-b2c2-d70464f7a73e}" ma:internalName="TaxCatchAll" ma:showField="CatchAllData" ma:web="f93fbb25-3d89-4e16-a786-6d19e436c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E1A908-FEAF-46EF-A5FC-54DDC34E2D5E}"/>
</file>

<file path=customXml/itemProps2.xml><?xml version="1.0" encoding="utf-8"?>
<ds:datastoreItem xmlns:ds="http://schemas.openxmlformats.org/officeDocument/2006/customXml" ds:itemID="{7AF5E5F4-49B2-48D9-B77D-52D7C6B3DBC2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112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 Jewish Community Foundation of Greater Mercer </vt:lpstr>
      <vt:lpstr>Mission statement</vt:lpstr>
      <vt:lpstr>Fund Activity and Asset Update FY24 To Date (July 1, 2023 – January 5, 2024)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Jewish Community Foundation of Greater Mercer </dc:title>
  <dc:creator>Linda Meisel</dc:creator>
  <cp:lastModifiedBy>Eran Zacks</cp:lastModifiedBy>
  <cp:revision>3</cp:revision>
  <dcterms:created xsi:type="dcterms:W3CDTF">2024-01-10T13:05:17Z</dcterms:created>
  <dcterms:modified xsi:type="dcterms:W3CDTF">2024-01-10T17:28:22Z</dcterms:modified>
</cp:coreProperties>
</file>