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63" r:id="rId5"/>
    <p:sldId id="264" r:id="rId6"/>
    <p:sldId id="265" r:id="rId7"/>
    <p:sldId id="266" r:id="rId8"/>
    <p:sldId id="267" r:id="rId9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6357" autoAdjust="0"/>
  </p:normalViewPr>
  <p:slideViewPr>
    <p:cSldViewPr>
      <p:cViewPr varScale="1">
        <p:scale>
          <a:sx n="107" d="100"/>
          <a:sy n="107" d="100"/>
        </p:scale>
        <p:origin x="181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81CF330F-9918-4517-9EAB-D23BBCECCE7E}" type="datetimeFigureOut">
              <a:rPr lang="en-US" smtClean="0"/>
              <a:pPr/>
              <a:t>1/25/2023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7EFCAAA8-8B57-49AE-B0D2-C250ABE029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623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83BA-15EE-4A11-93EA-4A762FD9F588}" type="datetimeFigureOut">
              <a:rPr lang="en-US" smtClean="0"/>
              <a:pPr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051A-45B8-47C5-9CED-77AFB2B704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838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83BA-15EE-4A11-93EA-4A762FD9F588}" type="datetimeFigureOut">
              <a:rPr lang="en-US" smtClean="0"/>
              <a:pPr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051A-45B8-47C5-9CED-77AFB2B704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798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83BA-15EE-4A11-93EA-4A762FD9F588}" type="datetimeFigureOut">
              <a:rPr lang="en-US" smtClean="0"/>
              <a:pPr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051A-45B8-47C5-9CED-77AFB2B704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77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83BA-15EE-4A11-93EA-4A762FD9F588}" type="datetimeFigureOut">
              <a:rPr lang="en-US" smtClean="0"/>
              <a:pPr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051A-45B8-47C5-9CED-77AFB2B704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18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83BA-15EE-4A11-93EA-4A762FD9F588}" type="datetimeFigureOut">
              <a:rPr lang="en-US" smtClean="0"/>
              <a:pPr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051A-45B8-47C5-9CED-77AFB2B704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444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83BA-15EE-4A11-93EA-4A762FD9F588}" type="datetimeFigureOut">
              <a:rPr lang="en-US" smtClean="0"/>
              <a:pPr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051A-45B8-47C5-9CED-77AFB2B704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733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83BA-15EE-4A11-93EA-4A762FD9F588}" type="datetimeFigureOut">
              <a:rPr lang="en-US" smtClean="0"/>
              <a:pPr/>
              <a:t>1/25/2023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051A-45B8-47C5-9CED-77AFB2B704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975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83BA-15EE-4A11-93EA-4A762FD9F588}" type="datetimeFigureOut">
              <a:rPr lang="en-US" smtClean="0"/>
              <a:pPr/>
              <a:t>1/25/2023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051A-45B8-47C5-9CED-77AFB2B704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46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83BA-15EE-4A11-93EA-4A762FD9F588}" type="datetimeFigureOut">
              <a:rPr lang="en-US" smtClean="0"/>
              <a:pPr/>
              <a:t>1/25/2023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051A-45B8-47C5-9CED-77AFB2B704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430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6CEC83BA-15EE-4A11-93EA-4A762FD9F588}" type="datetimeFigureOut">
              <a:rPr lang="en-US" smtClean="0"/>
              <a:pPr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89051A-45B8-47C5-9CED-77AFB2B704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934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83BA-15EE-4A11-93EA-4A762FD9F588}" type="datetimeFigureOut">
              <a:rPr lang="en-US" smtClean="0"/>
              <a:pPr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051A-45B8-47C5-9CED-77AFB2B704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37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CEC83BA-15EE-4A11-93EA-4A762FD9F588}" type="datetimeFigureOut">
              <a:rPr lang="en-US" smtClean="0"/>
              <a:pPr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89051A-45B8-47C5-9CED-77AFB2B704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709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file:///\\mg5\Common\JLK\Jewish%20Community%20Foundation\Admin\Budget\June%202020%20Board%20Package\Venn%20diagram.xlsx!Summary!Print_Area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file:///\\mg5\Common\JLK\Jewish%20Community%20Foundation\Admin\Budget\June%202020%20Board%20Package\Venn%20diagram.xlsx!Funds!Print_Area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file:///\\mg5\Common\JLK\Jewish%20Community%20Foundation\Admin\Budget\June%202020%20Board%20Package\Venn%20diagram.xlsx!Investments!R2C5:R31C1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file:///\\mg5\Common\JLK\Jewish%20Community%20Foundation\Admin\Budget\June%202020%20Board%20Package\Venn%20diagram.xlsx!Operations!R3C5:R33C1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file:///\\mg5\Common\JLK\Jewish%20Community%20Foundation\Admin\Budget\June%202020%20Board%20Package\Venn%20diagram.xlsx!Audited%20FS!Print_Area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D8B61A5-C542-46E2-85C3-37409B992A2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409736"/>
            <a:ext cx="2188654" cy="579170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FBEE6B1-B951-4E1A-BF66-1B6DD0F86B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0408548"/>
              </p:ext>
            </p:extLst>
          </p:nvPr>
        </p:nvGraphicFramePr>
        <p:xfrm>
          <a:off x="1219200" y="1219200"/>
          <a:ext cx="7010399" cy="5491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Worksheet" r:id="rId3" imgW="11753827" imgH="11991854" progId="Excel.Sheet.12">
                  <p:link updateAutomatic="1"/>
                </p:oleObj>
              </mc:Choice>
              <mc:Fallback>
                <p:oleObj name="Worksheet" r:id="rId3" imgW="11753827" imgH="11991854" progId="Excel.Sheet.12">
                  <p:link updateAutomatic="1"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19200"/>
                        <a:ext cx="7010399" cy="54910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335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D8B61A5-C542-46E2-85C3-37409B992A2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409736"/>
            <a:ext cx="2188654" cy="579170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EC2DB69-A100-4799-82C0-7573117FFB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208460"/>
              </p:ext>
            </p:extLst>
          </p:nvPr>
        </p:nvGraphicFramePr>
        <p:xfrm>
          <a:off x="914400" y="1371600"/>
          <a:ext cx="7162800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Worksheet" r:id="rId3" imgW="9267813" imgH="7734238" progId="Excel.Sheet.12">
                  <p:link updateAutomatic="1"/>
                </p:oleObj>
              </mc:Choice>
              <mc:Fallback>
                <p:oleObj name="Worksheet" r:id="rId3" imgW="9267813" imgH="7734238" progId="Excel.Sheet.12">
                  <p:link updateAutomatic="1"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7162800" cy="495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647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D8B61A5-C542-46E2-85C3-37409B992A2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409736"/>
            <a:ext cx="2188654" cy="579170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73708608-1A68-44FF-9FF1-5FC6E6003B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745465"/>
              </p:ext>
            </p:extLst>
          </p:nvPr>
        </p:nvGraphicFramePr>
        <p:xfrm>
          <a:off x="609600" y="1143000"/>
          <a:ext cx="7924800" cy="5127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Worksheet" r:id="rId3" imgW="9267813" imgH="6629347" progId="Excel.Sheet.12">
                  <p:link updateAutomatic="1"/>
                </p:oleObj>
              </mc:Choice>
              <mc:Fallback>
                <p:oleObj name="Worksheet" r:id="rId3" imgW="9267813" imgH="6629347" progId="Excel.Sheet.12">
                  <p:link updateAutomatic="1"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143000"/>
                        <a:ext cx="7924800" cy="5127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381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D8B61A5-C542-46E2-85C3-37409B992A2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409736"/>
            <a:ext cx="2188654" cy="579170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0DB26EC5-F0B5-4CD0-9F50-1110A40DF7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3639864"/>
              </p:ext>
            </p:extLst>
          </p:nvPr>
        </p:nvGraphicFramePr>
        <p:xfrm>
          <a:off x="914400" y="1219200"/>
          <a:ext cx="7827453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Worksheet" r:id="rId3" imgW="10010585" imgH="7620070" progId="Excel.Sheet.12">
                  <p:link updateAutomatic="1"/>
                </p:oleObj>
              </mc:Choice>
              <mc:Fallback>
                <p:oleObj name="Worksheet" r:id="rId3" imgW="10010585" imgH="7620070" progId="Excel.Sheet.12">
                  <p:link updateAutomatic="1"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19200"/>
                        <a:ext cx="7827453" cy="502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261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D8B61A5-C542-46E2-85C3-37409B992A2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409736"/>
            <a:ext cx="2188654" cy="579170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FF7E130-5EAC-4B2D-B5A8-35A571B0AF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254195"/>
              </p:ext>
            </p:extLst>
          </p:nvPr>
        </p:nvGraphicFramePr>
        <p:xfrm>
          <a:off x="838200" y="1397000"/>
          <a:ext cx="7903654" cy="485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Worksheet" r:id="rId3" imgW="13868454" imgH="11829905" progId="Excel.Sheet.12">
                  <p:link updateAutomatic="1"/>
                </p:oleObj>
              </mc:Choice>
              <mc:Fallback>
                <p:oleObj name="Worksheet" r:id="rId3" imgW="13868454" imgH="11829905" progId="Excel.Sheet.12">
                  <p:link updateAutomatic="1"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397000"/>
                        <a:ext cx="7903654" cy="485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3826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1FDC1E046B6E41AE9B71E21E70B939" ma:contentTypeVersion="8" ma:contentTypeDescription="Create a new document." ma:contentTypeScope="" ma:versionID="7b5c4a572b66491302f5a14a9ced694f">
  <xsd:schema xmlns:xsd="http://www.w3.org/2001/XMLSchema" xmlns:xs="http://www.w3.org/2001/XMLSchema" xmlns:p="http://schemas.microsoft.com/office/2006/metadata/properties" xmlns:ns3="d3cfd55b-1081-4aed-9681-33da698452cc" targetNamespace="http://schemas.microsoft.com/office/2006/metadata/properties" ma:root="true" ma:fieldsID="ce2529d5a03848de139ea7fe46a7f7bb" ns3:_="">
    <xsd:import namespace="d3cfd55b-1081-4aed-9681-33da698452c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cfd55b-1081-4aed-9681-33da698452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17864E-01C9-4ABB-9DFA-FDD7EA083666}">
  <ds:schemaRefs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d3cfd55b-1081-4aed-9681-33da698452c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8885715-5D88-4A88-840E-6A852300E2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cfd55b-1081-4aed-9681-33da698452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7602255-120C-4A69-96DB-9C025565E74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Links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Calibri</vt:lpstr>
      <vt:lpstr>Calibri Light</vt:lpstr>
      <vt:lpstr>Retrospect</vt:lpstr>
      <vt:lpstr>file:///\\mg5\Common\JLK\Jewish%20Community%20Foundation\Admin\Budget\June%202020%20Board%20Package\Venn%20diagram.xlsx!Summary!Print_Area</vt:lpstr>
      <vt:lpstr>file:///\\mg5\Common\JLK\Jewish%20Community%20Foundation\Admin\Budget\June%202020%20Board%20Package\Venn%20diagram.xlsx!Funds!Print_Area</vt:lpstr>
      <vt:lpstr>file:///\\mg5\Common\JLK\Jewish%20Community%20Foundation\Admin\Budget\June%202020%20Board%20Package\Venn%20diagram.xlsx!Investments!R2C5:R31C14</vt:lpstr>
      <vt:lpstr>file:///\\mg5\Common\JLK\Jewish%20Community%20Foundation\Admin\Budget\June%202020%20Board%20Package\Venn%20diagram.xlsx!Operations!R3C5:R33C14</vt:lpstr>
      <vt:lpstr>file:///\\mg5\Common\JLK\Jewish%20Community%20Foundation\Admin\Budget\June%202020%20Board%20Package\Venn%20diagram.xlsx!Audited%20FS!Print_Area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Jewish Community Foundation of Greater Mercer</dc:title>
  <dc:creator>Lara Levine</dc:creator>
  <cp:lastModifiedBy>Linda Meisel</cp:lastModifiedBy>
  <cp:revision>68</cp:revision>
  <cp:lastPrinted>2020-06-13T01:42:59Z</cp:lastPrinted>
  <dcterms:created xsi:type="dcterms:W3CDTF">2020-06-09T13:02:16Z</dcterms:created>
  <dcterms:modified xsi:type="dcterms:W3CDTF">2023-01-25T16:06:21Z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0x010100191FDC1E046B6E41AE9B71E21E70B939</vt:lpwstr>
  </property>
</Properties>
</file>